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36" r:id="rId2"/>
    <p:sldId id="341" r:id="rId3"/>
    <p:sldId id="350" r:id="rId4"/>
    <p:sldId id="345" r:id="rId5"/>
    <p:sldId id="344" r:id="rId6"/>
    <p:sldId id="324" r:id="rId7"/>
    <p:sldId id="346" r:id="rId8"/>
    <p:sldId id="323" r:id="rId9"/>
    <p:sldId id="337" r:id="rId10"/>
    <p:sldId id="342" r:id="rId11"/>
    <p:sldId id="343" r:id="rId12"/>
    <p:sldId id="327" r:id="rId13"/>
    <p:sldId id="352" r:id="rId14"/>
    <p:sldId id="353" r:id="rId15"/>
    <p:sldId id="35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5"/>
    <a:srgbClr val="635C5B"/>
    <a:srgbClr val="D9D7D3"/>
    <a:srgbClr val="CFCDC9"/>
    <a:srgbClr val="BA0C2F"/>
    <a:srgbClr val="FFFFFF"/>
    <a:srgbClr val="6C6463"/>
    <a:srgbClr val="651D32"/>
    <a:srgbClr val="002F6C"/>
    <a:srgbClr val="006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5" autoAdjust="0"/>
    <p:restoredTop sz="93276" autoAdjust="0"/>
  </p:normalViewPr>
  <p:slideViewPr>
    <p:cSldViewPr snapToObjects="1">
      <p:cViewPr>
        <p:scale>
          <a:sx n="100" d="100"/>
          <a:sy n="100" d="100"/>
        </p:scale>
        <p:origin x="-32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368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62BF10-1D0E-1340-886A-8297A265688E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E5CED-CD90-D840-9E91-9FA1DABF97B9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Research question: How can </a:t>
          </a:r>
          <a:r>
            <a:rPr lang="en-US" dirty="0" smtClean="0"/>
            <a:t>corruption in the energy sector </a:t>
          </a:r>
          <a:r>
            <a:rPr lang="en-US" dirty="0" smtClean="0"/>
            <a:t>be </a:t>
          </a:r>
          <a:r>
            <a:rPr lang="en-US" dirty="0" smtClean="0"/>
            <a:t>measured with existing data?</a:t>
          </a:r>
          <a:endParaRPr lang="en-US" dirty="0"/>
        </a:p>
      </dgm:t>
    </dgm:pt>
    <dgm:pt modelId="{47A1E50A-1870-B947-A144-BA869FFE1300}" type="parTrans" cxnId="{B16EB739-3F25-CF4A-AABB-FB975CC3E754}">
      <dgm:prSet/>
      <dgm:spPr/>
      <dgm:t>
        <a:bodyPr/>
        <a:lstStyle/>
        <a:p>
          <a:endParaRPr lang="en-US"/>
        </a:p>
      </dgm:t>
    </dgm:pt>
    <dgm:pt modelId="{9D837E0B-E9F7-2144-BCE5-022F32437BA1}" type="sibTrans" cxnId="{B16EB739-3F25-CF4A-AABB-FB975CC3E754}">
      <dgm:prSet/>
      <dgm:spPr/>
      <dgm:t>
        <a:bodyPr/>
        <a:lstStyle/>
        <a:p>
          <a:endParaRPr lang="en-US"/>
        </a:p>
      </dgm:t>
    </dgm:pt>
    <dgm:pt modelId="{024A8FCA-CCDA-BB4F-B0C0-1B28852B434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Literature review	</a:t>
          </a:r>
          <a:endParaRPr lang="en-US" dirty="0"/>
        </a:p>
      </dgm:t>
    </dgm:pt>
    <dgm:pt modelId="{EDEAD629-78D9-484B-9F98-45BA05242A10}" type="parTrans" cxnId="{0C5AF496-DCFC-B64F-8351-003C5F054CE8}">
      <dgm:prSet/>
      <dgm:spPr/>
      <dgm:t>
        <a:bodyPr/>
        <a:lstStyle/>
        <a:p>
          <a:endParaRPr lang="en-US"/>
        </a:p>
      </dgm:t>
    </dgm:pt>
    <dgm:pt modelId="{A66AFCB9-9352-BD44-B14C-81506281E1CD}" type="sibTrans" cxnId="{0C5AF496-DCFC-B64F-8351-003C5F054CE8}">
      <dgm:prSet/>
      <dgm:spPr/>
      <dgm:t>
        <a:bodyPr/>
        <a:lstStyle/>
        <a:p>
          <a:endParaRPr lang="en-US"/>
        </a:p>
      </dgm:t>
    </dgm:pt>
    <dgm:pt modelId="{A4142481-EDF7-CC4A-BA99-8464D02CE027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Expert interviews</a:t>
          </a:r>
        </a:p>
      </dgm:t>
    </dgm:pt>
    <dgm:pt modelId="{4FB28A77-E385-6B49-92A1-D1389205DAA5}" type="parTrans" cxnId="{3C45B0BF-BF38-6E42-AB96-29DA86CA4AC2}">
      <dgm:prSet/>
      <dgm:spPr/>
      <dgm:t>
        <a:bodyPr/>
        <a:lstStyle/>
        <a:p>
          <a:endParaRPr lang="en-US"/>
        </a:p>
      </dgm:t>
    </dgm:pt>
    <dgm:pt modelId="{C62834F4-A837-5348-A3A4-0BEEFBB293CB}" type="sibTrans" cxnId="{3C45B0BF-BF38-6E42-AB96-29DA86CA4AC2}">
      <dgm:prSet/>
      <dgm:spPr/>
      <dgm:t>
        <a:bodyPr/>
        <a:lstStyle/>
        <a:p>
          <a:endParaRPr lang="en-US"/>
        </a:p>
      </dgm:t>
    </dgm:pt>
    <dgm:pt modelId="{5D9ED25C-D777-F647-8717-61D84B96C3A0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3 pillars</a:t>
          </a:r>
          <a:endParaRPr lang="en-US" dirty="0"/>
        </a:p>
      </dgm:t>
    </dgm:pt>
    <dgm:pt modelId="{D959FC52-9101-324F-B875-DFABE41AEF0A}" type="parTrans" cxnId="{E5A0AC40-2AE2-854D-B4B3-6AEC21FB151A}">
      <dgm:prSet/>
      <dgm:spPr/>
      <dgm:t>
        <a:bodyPr/>
        <a:lstStyle/>
        <a:p>
          <a:endParaRPr lang="en-US"/>
        </a:p>
      </dgm:t>
    </dgm:pt>
    <dgm:pt modelId="{EC5AEBAE-145A-2D42-8AD8-3C48B7A5347F}" type="sibTrans" cxnId="{E5A0AC40-2AE2-854D-B4B3-6AEC21FB151A}">
      <dgm:prSet/>
      <dgm:spPr/>
      <dgm:t>
        <a:bodyPr/>
        <a:lstStyle/>
        <a:p>
          <a:endParaRPr lang="en-US"/>
        </a:p>
      </dgm:t>
    </dgm:pt>
    <dgm:pt modelId="{56E7BDEA-EFD4-E84D-8A65-52A715239532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Data sources</a:t>
          </a:r>
          <a:endParaRPr lang="en-US" dirty="0"/>
        </a:p>
      </dgm:t>
    </dgm:pt>
    <dgm:pt modelId="{0A0835D2-5C65-B346-9C8E-BE597D0D9FE9}" type="parTrans" cxnId="{B124238C-6DE5-C643-A8BB-E0CC4119721E}">
      <dgm:prSet/>
      <dgm:spPr/>
      <dgm:t>
        <a:bodyPr/>
        <a:lstStyle/>
        <a:p>
          <a:endParaRPr lang="en-US"/>
        </a:p>
      </dgm:t>
    </dgm:pt>
    <dgm:pt modelId="{685F3BAC-DEBC-B142-85CF-A902594987A4}" type="sibTrans" cxnId="{B124238C-6DE5-C643-A8BB-E0CC4119721E}">
      <dgm:prSet/>
      <dgm:spPr/>
      <dgm:t>
        <a:bodyPr/>
        <a:lstStyle/>
        <a:p>
          <a:endParaRPr lang="en-US"/>
        </a:p>
      </dgm:t>
    </dgm:pt>
    <dgm:pt modelId="{40BEA9D3-1206-CB49-AACE-C3FB4BAF7389}" type="pres">
      <dgm:prSet presAssocID="{EE62BF10-1D0E-1340-886A-8297A265688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0D521C-6EBB-A44C-BB33-C6D4DE2E9CB7}" type="pres">
      <dgm:prSet presAssocID="{EE62BF10-1D0E-1340-886A-8297A265688E}" presName="dummyMaxCanvas" presStyleCnt="0">
        <dgm:presLayoutVars/>
      </dgm:prSet>
      <dgm:spPr/>
    </dgm:pt>
    <dgm:pt modelId="{810D9E71-441B-984C-AC86-D230DE95AC10}" type="pres">
      <dgm:prSet presAssocID="{EE62BF10-1D0E-1340-886A-8297A265688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879EB-33C6-264D-B40E-FAFA80EC3A7B}" type="pres">
      <dgm:prSet presAssocID="{EE62BF10-1D0E-1340-886A-8297A265688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EC1FBB-EC38-F741-A1D0-FADD8F00906D}" type="pres">
      <dgm:prSet presAssocID="{EE62BF10-1D0E-1340-886A-8297A265688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F469E-749E-7046-80AB-1DF17CA1FC5C}" type="pres">
      <dgm:prSet presAssocID="{EE62BF10-1D0E-1340-886A-8297A265688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C1138-787A-1446-8747-7C231270401B}" type="pres">
      <dgm:prSet presAssocID="{EE62BF10-1D0E-1340-886A-8297A265688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6A21A0-B0E0-D042-9A1B-88ADA1610E07}" type="pres">
      <dgm:prSet presAssocID="{EE62BF10-1D0E-1340-886A-8297A265688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97D3A5-CAC8-E94C-9440-A8FC2D36029C}" type="pres">
      <dgm:prSet presAssocID="{EE62BF10-1D0E-1340-886A-8297A265688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F0588-FC2B-3B47-8691-F26AEBA00193}" type="pres">
      <dgm:prSet presAssocID="{EE62BF10-1D0E-1340-886A-8297A265688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3E2047-0C8C-B941-928C-4423425A8896}" type="pres">
      <dgm:prSet presAssocID="{EE62BF10-1D0E-1340-886A-8297A265688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F6C28-F4B7-8F47-889C-16F8D8013D7D}" type="pres">
      <dgm:prSet presAssocID="{EE62BF10-1D0E-1340-886A-8297A265688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6F607A-1DB4-9147-BCF0-AD103EB61A5C}" type="pres">
      <dgm:prSet presAssocID="{EE62BF10-1D0E-1340-886A-8297A265688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7B8FA-CF9A-514D-AC7E-25BC65ABBED4}" type="pres">
      <dgm:prSet presAssocID="{EE62BF10-1D0E-1340-886A-8297A265688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8F3805-1F51-5049-96D4-ED7A2889FC13}" type="pres">
      <dgm:prSet presAssocID="{EE62BF10-1D0E-1340-886A-8297A265688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01E01-99AE-9C4F-9395-FCC8580E64A9}" type="pres">
      <dgm:prSet presAssocID="{EE62BF10-1D0E-1340-886A-8297A265688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616293-82CD-9743-B53D-BCB9C75A1837}" type="presOf" srcId="{A4142481-EDF7-CC4A-BA99-8464D02CE027}" destId="{1FB7B8FA-CF9A-514D-AC7E-25BC65ABBED4}" srcOrd="1" destOrd="0" presId="urn:microsoft.com/office/officeart/2005/8/layout/vProcess5"/>
    <dgm:cxn modelId="{B124238C-6DE5-C643-A8BB-E0CC4119721E}" srcId="{EE62BF10-1D0E-1340-886A-8297A265688E}" destId="{56E7BDEA-EFD4-E84D-8A65-52A715239532}" srcOrd="4" destOrd="0" parTransId="{0A0835D2-5C65-B346-9C8E-BE597D0D9FE9}" sibTransId="{685F3BAC-DEBC-B142-85CF-A902594987A4}"/>
    <dgm:cxn modelId="{9162016C-D57D-674B-945F-07C2D7FE4DF0}" type="presOf" srcId="{EC5AEBAE-145A-2D42-8AD8-3C48B7A5347F}" destId="{723E2047-0C8C-B941-928C-4423425A8896}" srcOrd="0" destOrd="0" presId="urn:microsoft.com/office/officeart/2005/8/layout/vProcess5"/>
    <dgm:cxn modelId="{3B4565B6-BA45-4F42-B28D-602BB3703BD3}" type="presOf" srcId="{EE62BF10-1D0E-1340-886A-8297A265688E}" destId="{40BEA9D3-1206-CB49-AACE-C3FB4BAF7389}" srcOrd="0" destOrd="0" presId="urn:microsoft.com/office/officeart/2005/8/layout/vProcess5"/>
    <dgm:cxn modelId="{76300811-F943-1D40-A7FA-229044A84E49}" type="presOf" srcId="{A66AFCB9-9352-BD44-B14C-81506281E1CD}" destId="{CF97D3A5-CAC8-E94C-9440-A8FC2D36029C}" srcOrd="0" destOrd="0" presId="urn:microsoft.com/office/officeart/2005/8/layout/vProcess5"/>
    <dgm:cxn modelId="{294944E0-3599-8948-81CE-A906EC3D80D0}" type="presOf" srcId="{9D837E0B-E9F7-2144-BCE5-022F32437BA1}" destId="{796A21A0-B0E0-D042-9A1B-88ADA1610E07}" srcOrd="0" destOrd="0" presId="urn:microsoft.com/office/officeart/2005/8/layout/vProcess5"/>
    <dgm:cxn modelId="{E32C6B1F-5FA7-1D46-9A72-7A99F406E3F9}" type="presOf" srcId="{56E7BDEA-EFD4-E84D-8A65-52A715239532}" destId="{085C1138-787A-1446-8747-7C231270401B}" srcOrd="0" destOrd="0" presId="urn:microsoft.com/office/officeart/2005/8/layout/vProcess5"/>
    <dgm:cxn modelId="{3B6353C5-541C-8C4B-BB37-E2623BDA638D}" type="presOf" srcId="{C62834F4-A837-5348-A3A4-0BEEFBB293CB}" destId="{EABF0588-FC2B-3B47-8691-F26AEBA00193}" srcOrd="0" destOrd="0" presId="urn:microsoft.com/office/officeart/2005/8/layout/vProcess5"/>
    <dgm:cxn modelId="{8D2B0CA9-590B-BB4A-82B9-F99D0021D2B9}" type="presOf" srcId="{81AE5CED-CD90-D840-9E91-9FA1DABF97B9}" destId="{810D9E71-441B-984C-AC86-D230DE95AC10}" srcOrd="0" destOrd="0" presId="urn:microsoft.com/office/officeart/2005/8/layout/vProcess5"/>
    <dgm:cxn modelId="{B16EB739-3F25-CF4A-AABB-FB975CC3E754}" srcId="{EE62BF10-1D0E-1340-886A-8297A265688E}" destId="{81AE5CED-CD90-D840-9E91-9FA1DABF97B9}" srcOrd="0" destOrd="0" parTransId="{47A1E50A-1870-B947-A144-BA869FFE1300}" sibTransId="{9D837E0B-E9F7-2144-BCE5-022F32437BA1}"/>
    <dgm:cxn modelId="{A06E9F0E-771B-E544-9583-AFC3A61149F2}" type="presOf" srcId="{56E7BDEA-EFD4-E84D-8A65-52A715239532}" destId="{BE901E01-99AE-9C4F-9395-FCC8580E64A9}" srcOrd="1" destOrd="0" presId="urn:microsoft.com/office/officeart/2005/8/layout/vProcess5"/>
    <dgm:cxn modelId="{937DBFD3-1B42-6F4C-AE79-66C2479E9636}" type="presOf" srcId="{024A8FCA-CCDA-BB4F-B0C0-1B28852B4344}" destId="{5D6F607A-1DB4-9147-BCF0-AD103EB61A5C}" srcOrd="1" destOrd="0" presId="urn:microsoft.com/office/officeart/2005/8/layout/vProcess5"/>
    <dgm:cxn modelId="{E5A0AC40-2AE2-854D-B4B3-6AEC21FB151A}" srcId="{EE62BF10-1D0E-1340-886A-8297A265688E}" destId="{5D9ED25C-D777-F647-8717-61D84B96C3A0}" srcOrd="3" destOrd="0" parTransId="{D959FC52-9101-324F-B875-DFABE41AEF0A}" sibTransId="{EC5AEBAE-145A-2D42-8AD8-3C48B7A5347F}"/>
    <dgm:cxn modelId="{BA7DAF29-C0DC-F949-BCC7-BBE2999EDF3F}" type="presOf" srcId="{024A8FCA-CCDA-BB4F-B0C0-1B28852B4344}" destId="{CD6879EB-33C6-264D-B40E-FAFA80EC3A7B}" srcOrd="0" destOrd="0" presId="urn:microsoft.com/office/officeart/2005/8/layout/vProcess5"/>
    <dgm:cxn modelId="{211CD21B-3832-804B-BCE1-5B0DB68455E4}" type="presOf" srcId="{5D9ED25C-D777-F647-8717-61D84B96C3A0}" destId="{2B8F3805-1F51-5049-96D4-ED7A2889FC13}" srcOrd="1" destOrd="0" presId="urn:microsoft.com/office/officeart/2005/8/layout/vProcess5"/>
    <dgm:cxn modelId="{8D674B1D-7867-F646-B47F-15256A15FC28}" type="presOf" srcId="{5D9ED25C-D777-F647-8717-61D84B96C3A0}" destId="{089F469E-749E-7046-80AB-1DF17CA1FC5C}" srcOrd="0" destOrd="0" presId="urn:microsoft.com/office/officeart/2005/8/layout/vProcess5"/>
    <dgm:cxn modelId="{AAE9179C-7056-F641-98CF-AE2A497057A7}" type="presOf" srcId="{A4142481-EDF7-CC4A-BA99-8464D02CE027}" destId="{12EC1FBB-EC38-F741-A1D0-FADD8F00906D}" srcOrd="0" destOrd="0" presId="urn:microsoft.com/office/officeart/2005/8/layout/vProcess5"/>
    <dgm:cxn modelId="{64C9E6DE-374F-7D44-8D50-9B320FB51C4B}" type="presOf" srcId="{81AE5CED-CD90-D840-9E91-9FA1DABF97B9}" destId="{FEEF6C28-F4B7-8F47-889C-16F8D8013D7D}" srcOrd="1" destOrd="0" presId="urn:microsoft.com/office/officeart/2005/8/layout/vProcess5"/>
    <dgm:cxn modelId="{3C45B0BF-BF38-6E42-AB96-29DA86CA4AC2}" srcId="{EE62BF10-1D0E-1340-886A-8297A265688E}" destId="{A4142481-EDF7-CC4A-BA99-8464D02CE027}" srcOrd="2" destOrd="0" parTransId="{4FB28A77-E385-6B49-92A1-D1389205DAA5}" sibTransId="{C62834F4-A837-5348-A3A4-0BEEFBB293CB}"/>
    <dgm:cxn modelId="{0C5AF496-DCFC-B64F-8351-003C5F054CE8}" srcId="{EE62BF10-1D0E-1340-886A-8297A265688E}" destId="{024A8FCA-CCDA-BB4F-B0C0-1B28852B4344}" srcOrd="1" destOrd="0" parTransId="{EDEAD629-78D9-484B-9F98-45BA05242A10}" sibTransId="{A66AFCB9-9352-BD44-B14C-81506281E1CD}"/>
    <dgm:cxn modelId="{EA33A265-9CB5-E146-ABFC-72047231A080}" type="presParOf" srcId="{40BEA9D3-1206-CB49-AACE-C3FB4BAF7389}" destId="{9D0D521C-6EBB-A44C-BB33-C6D4DE2E9CB7}" srcOrd="0" destOrd="0" presId="urn:microsoft.com/office/officeart/2005/8/layout/vProcess5"/>
    <dgm:cxn modelId="{5518F900-3206-EC4F-BCF8-D31843283DC0}" type="presParOf" srcId="{40BEA9D3-1206-CB49-AACE-C3FB4BAF7389}" destId="{810D9E71-441B-984C-AC86-D230DE95AC10}" srcOrd="1" destOrd="0" presId="urn:microsoft.com/office/officeart/2005/8/layout/vProcess5"/>
    <dgm:cxn modelId="{D96E2395-212F-0A4F-A52A-AB3A0C987245}" type="presParOf" srcId="{40BEA9D3-1206-CB49-AACE-C3FB4BAF7389}" destId="{CD6879EB-33C6-264D-B40E-FAFA80EC3A7B}" srcOrd="2" destOrd="0" presId="urn:microsoft.com/office/officeart/2005/8/layout/vProcess5"/>
    <dgm:cxn modelId="{3911E61A-C54E-7B4D-AE24-537FDDDB8DEA}" type="presParOf" srcId="{40BEA9D3-1206-CB49-AACE-C3FB4BAF7389}" destId="{12EC1FBB-EC38-F741-A1D0-FADD8F00906D}" srcOrd="3" destOrd="0" presId="urn:microsoft.com/office/officeart/2005/8/layout/vProcess5"/>
    <dgm:cxn modelId="{7B2E8C80-BF43-E249-BAC0-34EDB6DFD29D}" type="presParOf" srcId="{40BEA9D3-1206-CB49-AACE-C3FB4BAF7389}" destId="{089F469E-749E-7046-80AB-1DF17CA1FC5C}" srcOrd="4" destOrd="0" presId="urn:microsoft.com/office/officeart/2005/8/layout/vProcess5"/>
    <dgm:cxn modelId="{1F2F560A-DAD7-2E41-BC51-1F729EC499C8}" type="presParOf" srcId="{40BEA9D3-1206-CB49-AACE-C3FB4BAF7389}" destId="{085C1138-787A-1446-8747-7C231270401B}" srcOrd="5" destOrd="0" presId="urn:microsoft.com/office/officeart/2005/8/layout/vProcess5"/>
    <dgm:cxn modelId="{D20631EB-8E0F-8541-A73C-767E9A440343}" type="presParOf" srcId="{40BEA9D3-1206-CB49-AACE-C3FB4BAF7389}" destId="{796A21A0-B0E0-D042-9A1B-88ADA1610E07}" srcOrd="6" destOrd="0" presId="urn:microsoft.com/office/officeart/2005/8/layout/vProcess5"/>
    <dgm:cxn modelId="{EAD2C465-C8AC-EE41-B641-8B573EFB162D}" type="presParOf" srcId="{40BEA9D3-1206-CB49-AACE-C3FB4BAF7389}" destId="{CF97D3A5-CAC8-E94C-9440-A8FC2D36029C}" srcOrd="7" destOrd="0" presId="urn:microsoft.com/office/officeart/2005/8/layout/vProcess5"/>
    <dgm:cxn modelId="{FAA0E2AF-8639-954F-9531-10058AF6C9D0}" type="presParOf" srcId="{40BEA9D3-1206-CB49-AACE-C3FB4BAF7389}" destId="{EABF0588-FC2B-3B47-8691-F26AEBA00193}" srcOrd="8" destOrd="0" presId="urn:microsoft.com/office/officeart/2005/8/layout/vProcess5"/>
    <dgm:cxn modelId="{6C60CEF5-9908-EB44-AFE2-52202796B792}" type="presParOf" srcId="{40BEA9D3-1206-CB49-AACE-C3FB4BAF7389}" destId="{723E2047-0C8C-B941-928C-4423425A8896}" srcOrd="9" destOrd="0" presId="urn:microsoft.com/office/officeart/2005/8/layout/vProcess5"/>
    <dgm:cxn modelId="{43E8DCEB-8F19-0841-B279-10FCB9FC938E}" type="presParOf" srcId="{40BEA9D3-1206-CB49-AACE-C3FB4BAF7389}" destId="{FEEF6C28-F4B7-8F47-889C-16F8D8013D7D}" srcOrd="10" destOrd="0" presId="urn:microsoft.com/office/officeart/2005/8/layout/vProcess5"/>
    <dgm:cxn modelId="{16F18282-CAAC-F142-BA13-ADC51B583E8D}" type="presParOf" srcId="{40BEA9D3-1206-CB49-AACE-C3FB4BAF7389}" destId="{5D6F607A-1DB4-9147-BCF0-AD103EB61A5C}" srcOrd="11" destOrd="0" presId="urn:microsoft.com/office/officeart/2005/8/layout/vProcess5"/>
    <dgm:cxn modelId="{B6A4FFB3-EEE0-D146-BD28-EFA462605C15}" type="presParOf" srcId="{40BEA9D3-1206-CB49-AACE-C3FB4BAF7389}" destId="{1FB7B8FA-CF9A-514D-AC7E-25BC65ABBED4}" srcOrd="12" destOrd="0" presId="urn:microsoft.com/office/officeart/2005/8/layout/vProcess5"/>
    <dgm:cxn modelId="{3C30F7A8-205E-574F-97CF-2FF58DB3F020}" type="presParOf" srcId="{40BEA9D3-1206-CB49-AACE-C3FB4BAF7389}" destId="{2B8F3805-1F51-5049-96D4-ED7A2889FC13}" srcOrd="13" destOrd="0" presId="urn:microsoft.com/office/officeart/2005/8/layout/vProcess5"/>
    <dgm:cxn modelId="{59ABBD66-F1D2-A143-B5AE-3C3A76B90935}" type="presParOf" srcId="{40BEA9D3-1206-CB49-AACE-C3FB4BAF7389}" destId="{BE901E01-99AE-9C4F-9395-FCC8580E64A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6C46D9-2924-4FFD-B948-9AE64C4B9AD4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6CA92C85-5C12-4DC3-8580-FD6ABCEC1B79}">
      <dgm:prSet/>
      <dgm:spPr/>
      <dgm:t>
        <a:bodyPr/>
        <a:lstStyle/>
        <a:p>
          <a:pPr rtl="0"/>
          <a:r>
            <a:rPr lang="en-US" b="0" i="0" dirty="0" smtClean="0"/>
            <a:t>State-owned enterprises have inefficiencies and are politicized</a:t>
          </a:r>
          <a:endParaRPr lang="en-US" dirty="0"/>
        </a:p>
      </dgm:t>
    </dgm:pt>
    <dgm:pt modelId="{8E5209D5-61AD-4490-94EF-8C8F695960E1}" type="parTrans" cxnId="{2C488C92-D458-4F32-A211-DEAE6BF3CA07}">
      <dgm:prSet/>
      <dgm:spPr/>
      <dgm:t>
        <a:bodyPr/>
        <a:lstStyle/>
        <a:p>
          <a:endParaRPr lang="en-US"/>
        </a:p>
      </dgm:t>
    </dgm:pt>
    <dgm:pt modelId="{BCE6AC6F-53DC-480E-935E-1B9B9AA2B126}" type="sibTrans" cxnId="{2C488C92-D458-4F32-A211-DEAE6BF3CA07}">
      <dgm:prSet/>
      <dgm:spPr/>
      <dgm:t>
        <a:bodyPr/>
        <a:lstStyle/>
        <a:p>
          <a:endParaRPr lang="en-US"/>
        </a:p>
      </dgm:t>
    </dgm:pt>
    <dgm:pt modelId="{3111F99D-5555-48FE-942D-E1962FC40D75}">
      <dgm:prSet/>
      <dgm:spPr/>
      <dgm:t>
        <a:bodyPr/>
        <a:lstStyle/>
        <a:p>
          <a:pPr rtl="0"/>
          <a:r>
            <a:rPr lang="en-US" b="0" i="0" dirty="0" smtClean="0"/>
            <a:t>Regulatory agencies lack independence</a:t>
          </a:r>
          <a:endParaRPr lang="en-US" dirty="0"/>
        </a:p>
      </dgm:t>
    </dgm:pt>
    <dgm:pt modelId="{A8A77817-E6D5-460D-BF0F-24C2D3A7E3D2}" type="parTrans" cxnId="{7E92B4CC-4858-4D37-BDE2-BE906DD2A82C}">
      <dgm:prSet/>
      <dgm:spPr/>
      <dgm:t>
        <a:bodyPr/>
        <a:lstStyle/>
        <a:p>
          <a:endParaRPr lang="en-US"/>
        </a:p>
      </dgm:t>
    </dgm:pt>
    <dgm:pt modelId="{8521B175-E641-450C-A2B3-A51BCA6655A4}" type="sibTrans" cxnId="{7E92B4CC-4858-4D37-BDE2-BE906DD2A82C}">
      <dgm:prSet/>
      <dgm:spPr/>
      <dgm:t>
        <a:bodyPr/>
        <a:lstStyle/>
        <a:p>
          <a:endParaRPr lang="en-US"/>
        </a:p>
      </dgm:t>
    </dgm:pt>
    <dgm:pt modelId="{A09F4605-EBB4-4CEE-B114-9B1BB7161E06}">
      <dgm:prSet/>
      <dgm:spPr/>
      <dgm:t>
        <a:bodyPr/>
        <a:lstStyle/>
        <a:p>
          <a:pPr rtl="0"/>
          <a:r>
            <a:rPr lang="en-US" b="0" i="0" smtClean="0"/>
            <a:t>Private firms and players have questionable relationships with political elites </a:t>
          </a:r>
          <a:endParaRPr lang="en-US"/>
        </a:p>
      </dgm:t>
    </dgm:pt>
    <dgm:pt modelId="{462C1220-7A92-405A-9AB9-E807215C4EEA}" type="parTrans" cxnId="{8D48778A-CBCF-4CBB-B844-6EAA0B9F0300}">
      <dgm:prSet/>
      <dgm:spPr/>
      <dgm:t>
        <a:bodyPr/>
        <a:lstStyle/>
        <a:p>
          <a:endParaRPr lang="en-US"/>
        </a:p>
      </dgm:t>
    </dgm:pt>
    <dgm:pt modelId="{ABB546F6-8924-40CC-90B7-D38DAF23184B}" type="sibTrans" cxnId="{8D48778A-CBCF-4CBB-B844-6EAA0B9F0300}">
      <dgm:prSet/>
      <dgm:spPr/>
      <dgm:t>
        <a:bodyPr/>
        <a:lstStyle/>
        <a:p>
          <a:endParaRPr lang="en-US"/>
        </a:p>
      </dgm:t>
    </dgm:pt>
    <dgm:pt modelId="{E94FB12F-2AF1-40E0-B43B-989FEF32C0DE}">
      <dgm:prSet/>
      <dgm:spPr/>
      <dgm:t>
        <a:bodyPr/>
        <a:lstStyle/>
        <a:p>
          <a:pPr rtl="0"/>
          <a:r>
            <a:rPr lang="en-US" b="0" i="0" dirty="0" smtClean="0"/>
            <a:t>Investment and procurement are non-transparent and politicized </a:t>
          </a:r>
          <a:endParaRPr lang="en-US" dirty="0"/>
        </a:p>
      </dgm:t>
    </dgm:pt>
    <dgm:pt modelId="{81A2F0A2-DB8D-426A-B4ED-A615AF2BF13B}" type="parTrans" cxnId="{E15B8BF8-C6AD-409E-9283-9B36B54EC562}">
      <dgm:prSet/>
      <dgm:spPr/>
      <dgm:t>
        <a:bodyPr/>
        <a:lstStyle/>
        <a:p>
          <a:endParaRPr lang="en-US"/>
        </a:p>
      </dgm:t>
    </dgm:pt>
    <dgm:pt modelId="{FAFDEF01-E5CD-4659-9CE8-D82D93953241}" type="sibTrans" cxnId="{E15B8BF8-C6AD-409E-9283-9B36B54EC562}">
      <dgm:prSet/>
      <dgm:spPr/>
      <dgm:t>
        <a:bodyPr/>
        <a:lstStyle/>
        <a:p>
          <a:endParaRPr lang="en-US"/>
        </a:p>
      </dgm:t>
    </dgm:pt>
    <dgm:pt modelId="{EC27305D-44B1-46DE-975C-13242F3FA354}">
      <dgm:prSet/>
      <dgm:spPr/>
      <dgm:t>
        <a:bodyPr/>
        <a:lstStyle/>
        <a:p>
          <a:pPr rtl="0"/>
          <a:r>
            <a:rPr lang="en-US" b="0" i="0" dirty="0" smtClean="0"/>
            <a:t>Macedonia example: </a:t>
          </a:r>
          <a:r>
            <a:rPr lang="en-US" b="0" i="0" dirty="0" smtClean="0"/>
            <a:t>Regulator changing caps on different energy types </a:t>
          </a:r>
          <a:endParaRPr lang="en-US" dirty="0"/>
        </a:p>
      </dgm:t>
    </dgm:pt>
    <dgm:pt modelId="{BEA79AB7-BA0D-4829-81B7-1C4A4A2AFF56}" type="parTrans" cxnId="{73E0CBED-376F-4235-B92B-768C83EE5656}">
      <dgm:prSet/>
      <dgm:spPr/>
      <dgm:t>
        <a:bodyPr/>
        <a:lstStyle/>
        <a:p>
          <a:endParaRPr lang="en-US"/>
        </a:p>
      </dgm:t>
    </dgm:pt>
    <dgm:pt modelId="{26FDBF7A-3CD2-49C7-A92C-12EC623950B1}" type="sibTrans" cxnId="{73E0CBED-376F-4235-B92B-768C83EE5656}">
      <dgm:prSet/>
      <dgm:spPr/>
      <dgm:t>
        <a:bodyPr/>
        <a:lstStyle/>
        <a:p>
          <a:endParaRPr lang="en-US"/>
        </a:p>
      </dgm:t>
    </dgm:pt>
    <dgm:pt modelId="{F61581B6-F409-4B9F-8B8A-542DEA116A63}">
      <dgm:prSet/>
      <dgm:spPr/>
      <dgm:t>
        <a:bodyPr/>
        <a:lstStyle/>
        <a:p>
          <a:pPr rtl="0"/>
          <a:endParaRPr lang="en-US" dirty="0"/>
        </a:p>
      </dgm:t>
    </dgm:pt>
    <dgm:pt modelId="{48C5EE7F-7BFD-4DC0-8FE4-C436859D1FB5}" type="parTrans" cxnId="{B531A8EB-E497-4CC3-8BB0-D2E539905218}">
      <dgm:prSet/>
      <dgm:spPr/>
      <dgm:t>
        <a:bodyPr/>
        <a:lstStyle/>
        <a:p>
          <a:endParaRPr lang="en-US"/>
        </a:p>
      </dgm:t>
    </dgm:pt>
    <dgm:pt modelId="{5758FD97-8AE9-4F48-82A6-73059E5A56A7}" type="sibTrans" cxnId="{B531A8EB-E497-4CC3-8BB0-D2E539905218}">
      <dgm:prSet/>
      <dgm:spPr/>
      <dgm:t>
        <a:bodyPr/>
        <a:lstStyle/>
        <a:p>
          <a:endParaRPr lang="en-US"/>
        </a:p>
      </dgm:t>
    </dgm:pt>
    <dgm:pt modelId="{103BBA76-9096-4AAF-8732-9913AF307CA5}" type="pres">
      <dgm:prSet presAssocID="{4D6C46D9-2924-4FFD-B948-9AE64C4B9AD4}" presName="linear" presStyleCnt="0">
        <dgm:presLayoutVars>
          <dgm:animLvl val="lvl"/>
          <dgm:resizeHandles val="exact"/>
        </dgm:presLayoutVars>
      </dgm:prSet>
      <dgm:spPr/>
    </dgm:pt>
    <dgm:pt modelId="{C62E82F8-2689-43D0-A02D-449BC1704429}" type="pres">
      <dgm:prSet presAssocID="{6CA92C85-5C12-4DC3-8580-FD6ABCEC1B7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865D0-CFA1-4B05-A4AA-9DF1B5821CF3}" type="pres">
      <dgm:prSet presAssocID="{BCE6AC6F-53DC-480E-935E-1B9B9AA2B126}" presName="spacer" presStyleCnt="0"/>
      <dgm:spPr/>
    </dgm:pt>
    <dgm:pt modelId="{FF0575F7-8397-47DD-B802-2E8A347651DB}" type="pres">
      <dgm:prSet presAssocID="{3111F99D-5555-48FE-942D-E1962FC40D7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6EEA3-867C-4DB9-9E89-62A5F6B064D9}" type="pres">
      <dgm:prSet presAssocID="{8521B175-E641-450C-A2B3-A51BCA6655A4}" presName="spacer" presStyleCnt="0"/>
      <dgm:spPr/>
    </dgm:pt>
    <dgm:pt modelId="{4239B1D3-9293-4D39-9348-DE3762D863E3}" type="pres">
      <dgm:prSet presAssocID="{A09F4605-EBB4-4CEE-B114-9B1BB7161E0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6F97771-0302-4ED7-9FE7-BD758AB629B7}" type="pres">
      <dgm:prSet presAssocID="{ABB546F6-8924-40CC-90B7-D38DAF23184B}" presName="spacer" presStyleCnt="0"/>
      <dgm:spPr/>
    </dgm:pt>
    <dgm:pt modelId="{9389D4D4-9CBA-4EC1-B614-18EE37968370}" type="pres">
      <dgm:prSet presAssocID="{E94FB12F-2AF1-40E0-B43B-989FEF32C0D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D7753EF-3CB1-4446-8B37-BD46B6F87C2B}" type="pres">
      <dgm:prSet presAssocID="{FAFDEF01-E5CD-4659-9CE8-D82D93953241}" presName="spacer" presStyleCnt="0"/>
      <dgm:spPr/>
    </dgm:pt>
    <dgm:pt modelId="{EB883907-90CB-4A33-9144-DF9AE74744A6}" type="pres">
      <dgm:prSet presAssocID="{EC27305D-44B1-46DE-975C-13242F3FA35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373BD-0488-47A3-BC74-F928A0BCD684}" type="pres">
      <dgm:prSet presAssocID="{EC27305D-44B1-46DE-975C-13242F3FA3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48778A-CBCF-4CBB-B844-6EAA0B9F0300}" srcId="{4D6C46D9-2924-4FFD-B948-9AE64C4B9AD4}" destId="{A09F4605-EBB4-4CEE-B114-9B1BB7161E06}" srcOrd="2" destOrd="0" parTransId="{462C1220-7A92-405A-9AB9-E807215C4EEA}" sibTransId="{ABB546F6-8924-40CC-90B7-D38DAF23184B}"/>
    <dgm:cxn modelId="{9253856F-B677-46A4-91CA-31EA3C2E4671}" type="presOf" srcId="{A09F4605-EBB4-4CEE-B114-9B1BB7161E06}" destId="{4239B1D3-9293-4D39-9348-DE3762D863E3}" srcOrd="0" destOrd="0" presId="urn:microsoft.com/office/officeart/2005/8/layout/vList2"/>
    <dgm:cxn modelId="{B531A8EB-E497-4CC3-8BB0-D2E539905218}" srcId="{EC27305D-44B1-46DE-975C-13242F3FA354}" destId="{F61581B6-F409-4B9F-8B8A-542DEA116A63}" srcOrd="0" destOrd="0" parTransId="{48C5EE7F-7BFD-4DC0-8FE4-C436859D1FB5}" sibTransId="{5758FD97-8AE9-4F48-82A6-73059E5A56A7}"/>
    <dgm:cxn modelId="{7E77425A-D67A-4FB6-935D-A2993E0B1440}" type="presOf" srcId="{EC27305D-44B1-46DE-975C-13242F3FA354}" destId="{EB883907-90CB-4A33-9144-DF9AE74744A6}" srcOrd="0" destOrd="0" presId="urn:microsoft.com/office/officeart/2005/8/layout/vList2"/>
    <dgm:cxn modelId="{7E92B4CC-4858-4D37-BDE2-BE906DD2A82C}" srcId="{4D6C46D9-2924-4FFD-B948-9AE64C4B9AD4}" destId="{3111F99D-5555-48FE-942D-E1962FC40D75}" srcOrd="1" destOrd="0" parTransId="{A8A77817-E6D5-460D-BF0F-24C2D3A7E3D2}" sibTransId="{8521B175-E641-450C-A2B3-A51BCA6655A4}"/>
    <dgm:cxn modelId="{E15B8BF8-C6AD-409E-9283-9B36B54EC562}" srcId="{4D6C46D9-2924-4FFD-B948-9AE64C4B9AD4}" destId="{E94FB12F-2AF1-40E0-B43B-989FEF32C0DE}" srcOrd="3" destOrd="0" parTransId="{81A2F0A2-DB8D-426A-B4ED-A615AF2BF13B}" sibTransId="{FAFDEF01-E5CD-4659-9CE8-D82D93953241}"/>
    <dgm:cxn modelId="{32A2A628-EB18-4D49-9BB7-68B5330F61EC}" type="presOf" srcId="{6CA92C85-5C12-4DC3-8580-FD6ABCEC1B79}" destId="{C62E82F8-2689-43D0-A02D-449BC1704429}" srcOrd="0" destOrd="0" presId="urn:microsoft.com/office/officeart/2005/8/layout/vList2"/>
    <dgm:cxn modelId="{A17DBD39-9FED-436C-8C22-0128D2BC03F8}" type="presOf" srcId="{F61581B6-F409-4B9F-8B8A-542DEA116A63}" destId="{4FF373BD-0488-47A3-BC74-F928A0BCD684}" srcOrd="0" destOrd="0" presId="urn:microsoft.com/office/officeart/2005/8/layout/vList2"/>
    <dgm:cxn modelId="{73E0CBED-376F-4235-B92B-768C83EE5656}" srcId="{4D6C46D9-2924-4FFD-B948-9AE64C4B9AD4}" destId="{EC27305D-44B1-46DE-975C-13242F3FA354}" srcOrd="4" destOrd="0" parTransId="{BEA79AB7-BA0D-4829-81B7-1C4A4A2AFF56}" sibTransId="{26FDBF7A-3CD2-49C7-A92C-12EC623950B1}"/>
    <dgm:cxn modelId="{DB167220-6273-416D-8CCA-76D2E7247E42}" type="presOf" srcId="{E94FB12F-2AF1-40E0-B43B-989FEF32C0DE}" destId="{9389D4D4-9CBA-4EC1-B614-18EE37968370}" srcOrd="0" destOrd="0" presId="urn:microsoft.com/office/officeart/2005/8/layout/vList2"/>
    <dgm:cxn modelId="{04A22F73-26B5-4FA8-AC58-089739A24A69}" type="presOf" srcId="{3111F99D-5555-48FE-942D-E1962FC40D75}" destId="{FF0575F7-8397-47DD-B802-2E8A347651DB}" srcOrd="0" destOrd="0" presId="urn:microsoft.com/office/officeart/2005/8/layout/vList2"/>
    <dgm:cxn modelId="{2C488C92-D458-4F32-A211-DEAE6BF3CA07}" srcId="{4D6C46D9-2924-4FFD-B948-9AE64C4B9AD4}" destId="{6CA92C85-5C12-4DC3-8580-FD6ABCEC1B79}" srcOrd="0" destOrd="0" parTransId="{8E5209D5-61AD-4490-94EF-8C8F695960E1}" sibTransId="{BCE6AC6F-53DC-480E-935E-1B9B9AA2B126}"/>
    <dgm:cxn modelId="{BCB2D006-BE89-4071-A9C5-434B8021BE5D}" type="presOf" srcId="{4D6C46D9-2924-4FFD-B948-9AE64C4B9AD4}" destId="{103BBA76-9096-4AAF-8732-9913AF307CA5}" srcOrd="0" destOrd="0" presId="urn:microsoft.com/office/officeart/2005/8/layout/vList2"/>
    <dgm:cxn modelId="{0FDA37B6-20F5-4D2E-88FB-63F1327503B7}" type="presParOf" srcId="{103BBA76-9096-4AAF-8732-9913AF307CA5}" destId="{C62E82F8-2689-43D0-A02D-449BC1704429}" srcOrd="0" destOrd="0" presId="urn:microsoft.com/office/officeart/2005/8/layout/vList2"/>
    <dgm:cxn modelId="{2A19D469-2418-4538-AEE2-9B9E51EF767F}" type="presParOf" srcId="{103BBA76-9096-4AAF-8732-9913AF307CA5}" destId="{17C865D0-CFA1-4B05-A4AA-9DF1B5821CF3}" srcOrd="1" destOrd="0" presId="urn:microsoft.com/office/officeart/2005/8/layout/vList2"/>
    <dgm:cxn modelId="{86C2DCD9-71F5-40F3-B541-9C6A9F2A0B86}" type="presParOf" srcId="{103BBA76-9096-4AAF-8732-9913AF307CA5}" destId="{FF0575F7-8397-47DD-B802-2E8A347651DB}" srcOrd="2" destOrd="0" presId="urn:microsoft.com/office/officeart/2005/8/layout/vList2"/>
    <dgm:cxn modelId="{F4AA31D7-D050-4789-AA11-970C9FFFDA69}" type="presParOf" srcId="{103BBA76-9096-4AAF-8732-9913AF307CA5}" destId="{DDD6EEA3-867C-4DB9-9E89-62A5F6B064D9}" srcOrd="3" destOrd="0" presId="urn:microsoft.com/office/officeart/2005/8/layout/vList2"/>
    <dgm:cxn modelId="{BA82315F-9C08-48B9-9644-CCE619C46BA6}" type="presParOf" srcId="{103BBA76-9096-4AAF-8732-9913AF307CA5}" destId="{4239B1D3-9293-4D39-9348-DE3762D863E3}" srcOrd="4" destOrd="0" presId="urn:microsoft.com/office/officeart/2005/8/layout/vList2"/>
    <dgm:cxn modelId="{02D24B07-1570-4F04-947C-15202027BE62}" type="presParOf" srcId="{103BBA76-9096-4AAF-8732-9913AF307CA5}" destId="{E6F97771-0302-4ED7-9FE7-BD758AB629B7}" srcOrd="5" destOrd="0" presId="urn:microsoft.com/office/officeart/2005/8/layout/vList2"/>
    <dgm:cxn modelId="{ECD281A4-C879-456E-960B-C8A3A61E3722}" type="presParOf" srcId="{103BBA76-9096-4AAF-8732-9913AF307CA5}" destId="{9389D4D4-9CBA-4EC1-B614-18EE37968370}" srcOrd="6" destOrd="0" presId="urn:microsoft.com/office/officeart/2005/8/layout/vList2"/>
    <dgm:cxn modelId="{32EEA9EE-F40E-42A4-85DA-8DD134B72649}" type="presParOf" srcId="{103BBA76-9096-4AAF-8732-9913AF307CA5}" destId="{0D7753EF-3CB1-4446-8B37-BD46B6F87C2B}" srcOrd="7" destOrd="0" presId="urn:microsoft.com/office/officeart/2005/8/layout/vList2"/>
    <dgm:cxn modelId="{6CB88AFF-BAF5-4FF8-A528-05A3C90B2640}" type="presParOf" srcId="{103BBA76-9096-4AAF-8732-9913AF307CA5}" destId="{EB883907-90CB-4A33-9144-DF9AE74744A6}" srcOrd="8" destOrd="0" presId="urn:microsoft.com/office/officeart/2005/8/layout/vList2"/>
    <dgm:cxn modelId="{283FE7CA-8F6C-42EA-8ED4-5D472385BDEF}" type="presParOf" srcId="{103BBA76-9096-4AAF-8732-9913AF307CA5}" destId="{4FF373BD-0488-47A3-BC74-F928A0BCD684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7205CF-D53C-1F45-977E-892EBB3D2047}" type="doc">
      <dgm:prSet loTypeId="urn:microsoft.com/office/officeart/2005/8/layout/hList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418397-4595-4649-A4FC-3B484D9939E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Round 1 – inclusion criteria</a:t>
          </a:r>
          <a:endParaRPr lang="en-US" dirty="0"/>
        </a:p>
      </dgm:t>
    </dgm:pt>
    <dgm:pt modelId="{4390AFEC-047C-2D42-9D4E-57AA24E9ACED}" type="parTrans" cxnId="{431B11D2-AE9A-D348-99E2-653B911CA399}">
      <dgm:prSet/>
      <dgm:spPr/>
      <dgm:t>
        <a:bodyPr/>
        <a:lstStyle/>
        <a:p>
          <a:endParaRPr lang="en-US"/>
        </a:p>
      </dgm:t>
    </dgm:pt>
    <dgm:pt modelId="{C8DF9DDF-96CA-0D43-A110-C28A9DDA4B85}" type="sibTrans" cxnId="{431B11D2-AE9A-D348-99E2-653B911CA399}">
      <dgm:prSet/>
      <dgm:spPr/>
      <dgm:t>
        <a:bodyPr/>
        <a:lstStyle/>
        <a:p>
          <a:endParaRPr lang="en-US"/>
        </a:p>
      </dgm:t>
    </dgm:pt>
    <dgm:pt modelId="{2B7B449D-5438-E24B-A277-4E9473BB41EB}">
      <dgm:prSet phldrT="[Text]"/>
      <dgm:spPr/>
      <dgm:t>
        <a:bodyPr/>
        <a:lstStyle/>
        <a:p>
          <a:r>
            <a:rPr lang="en-US" dirty="0" smtClean="0"/>
            <a:t>- Available for 4+ countries</a:t>
          </a:r>
          <a:endParaRPr lang="en-US" dirty="0"/>
        </a:p>
      </dgm:t>
    </dgm:pt>
    <dgm:pt modelId="{572D53E8-D9E1-CC4E-8B0C-374540EB785B}" type="parTrans" cxnId="{2BF80341-AB2D-5D43-9369-0871F2874907}">
      <dgm:prSet/>
      <dgm:spPr/>
      <dgm:t>
        <a:bodyPr/>
        <a:lstStyle/>
        <a:p>
          <a:endParaRPr lang="en-US"/>
        </a:p>
      </dgm:t>
    </dgm:pt>
    <dgm:pt modelId="{D690265F-2F34-4344-A7C2-2B3A976DAEEC}" type="sibTrans" cxnId="{2BF80341-AB2D-5D43-9369-0871F2874907}">
      <dgm:prSet/>
      <dgm:spPr/>
      <dgm:t>
        <a:bodyPr/>
        <a:lstStyle/>
        <a:p>
          <a:endParaRPr lang="en-US"/>
        </a:p>
      </dgm:t>
    </dgm:pt>
    <dgm:pt modelId="{FF8C77D5-9F62-DB4B-A950-4210F3C6AA61}">
      <dgm:prSet phldrT="[Text]"/>
      <dgm:spPr/>
      <dgm:t>
        <a:bodyPr/>
        <a:lstStyle/>
        <a:p>
          <a:r>
            <a:rPr lang="en-US" dirty="0" smtClean="0"/>
            <a:t>- Non-redundant</a:t>
          </a:r>
          <a:endParaRPr lang="en-US" dirty="0"/>
        </a:p>
      </dgm:t>
    </dgm:pt>
    <dgm:pt modelId="{5D33D9C6-43B6-2649-AC39-95D6E23FDE88}" type="parTrans" cxnId="{1CB979FA-7A68-234F-9626-B99C8023DF55}">
      <dgm:prSet/>
      <dgm:spPr/>
      <dgm:t>
        <a:bodyPr/>
        <a:lstStyle/>
        <a:p>
          <a:endParaRPr lang="en-US"/>
        </a:p>
      </dgm:t>
    </dgm:pt>
    <dgm:pt modelId="{7C54FE14-5F56-DA45-9766-77CF7B743FB8}" type="sibTrans" cxnId="{1CB979FA-7A68-234F-9626-B99C8023DF55}">
      <dgm:prSet/>
      <dgm:spPr/>
      <dgm:t>
        <a:bodyPr/>
        <a:lstStyle/>
        <a:p>
          <a:endParaRPr lang="en-US"/>
        </a:p>
      </dgm:t>
    </dgm:pt>
    <dgm:pt modelId="{480DBC72-3656-D242-BED8-F8DE9C1A01A8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Round 2 – analytic criteria</a:t>
          </a:r>
          <a:endParaRPr lang="en-US" dirty="0"/>
        </a:p>
      </dgm:t>
    </dgm:pt>
    <dgm:pt modelId="{932132AC-8F8D-1648-99AE-BA6FB52C3B0B}" type="parTrans" cxnId="{9018CDEF-50E4-BE46-BBFD-C8FA0CCFF0FC}">
      <dgm:prSet/>
      <dgm:spPr/>
      <dgm:t>
        <a:bodyPr/>
        <a:lstStyle/>
        <a:p>
          <a:endParaRPr lang="en-US"/>
        </a:p>
      </dgm:t>
    </dgm:pt>
    <dgm:pt modelId="{1E3E47D4-DC6F-B042-9C9B-3EDB93CDBC75}" type="sibTrans" cxnId="{9018CDEF-50E4-BE46-BBFD-C8FA0CCFF0FC}">
      <dgm:prSet/>
      <dgm:spPr/>
      <dgm:t>
        <a:bodyPr/>
        <a:lstStyle/>
        <a:p>
          <a:endParaRPr lang="en-US"/>
        </a:p>
      </dgm:t>
    </dgm:pt>
    <dgm:pt modelId="{3C0BFB45-D481-7241-8CBD-BDB5FB17C858}">
      <dgm:prSet phldrT="[Text]"/>
      <dgm:spPr/>
      <dgm:t>
        <a:bodyPr/>
        <a:lstStyle/>
        <a:p>
          <a:r>
            <a:rPr lang="en-US" dirty="0" smtClean="0"/>
            <a:t>- Valid &amp; reliable</a:t>
          </a:r>
          <a:endParaRPr lang="en-US" dirty="0"/>
        </a:p>
      </dgm:t>
    </dgm:pt>
    <dgm:pt modelId="{963256FA-8217-7C47-929E-DCB88FACF420}" type="parTrans" cxnId="{D4B19C27-FE90-7341-9C4E-EADE28E09C58}">
      <dgm:prSet/>
      <dgm:spPr/>
      <dgm:t>
        <a:bodyPr/>
        <a:lstStyle/>
        <a:p>
          <a:endParaRPr lang="en-US"/>
        </a:p>
      </dgm:t>
    </dgm:pt>
    <dgm:pt modelId="{4A315C57-D445-E048-9DD5-3489F6C811BE}" type="sibTrans" cxnId="{D4B19C27-FE90-7341-9C4E-EADE28E09C58}">
      <dgm:prSet/>
      <dgm:spPr/>
      <dgm:t>
        <a:bodyPr/>
        <a:lstStyle/>
        <a:p>
          <a:endParaRPr lang="en-US"/>
        </a:p>
      </dgm:t>
    </dgm:pt>
    <dgm:pt modelId="{550D5524-F941-A141-A5FA-8CB3DB7FD4D2}">
      <dgm:prSet phldrT="[Text]"/>
      <dgm:spPr/>
      <dgm:t>
        <a:bodyPr/>
        <a:lstStyle/>
        <a:p>
          <a:r>
            <a:rPr lang="en-US" dirty="0" smtClean="0"/>
            <a:t>- Meaningful &amp; understandable</a:t>
          </a:r>
          <a:endParaRPr lang="en-US" dirty="0"/>
        </a:p>
      </dgm:t>
    </dgm:pt>
    <dgm:pt modelId="{75B3494F-F83C-9F41-B6CF-8F20177EB27E}" type="parTrans" cxnId="{C7D07C73-40BB-A44B-8C9D-09DFC3EBA7B5}">
      <dgm:prSet/>
      <dgm:spPr/>
      <dgm:t>
        <a:bodyPr/>
        <a:lstStyle/>
        <a:p>
          <a:endParaRPr lang="en-US"/>
        </a:p>
      </dgm:t>
    </dgm:pt>
    <dgm:pt modelId="{533E17DB-FE73-5444-BABE-27201FF583E5}" type="sibTrans" cxnId="{C7D07C73-40BB-A44B-8C9D-09DFC3EBA7B5}">
      <dgm:prSet/>
      <dgm:spPr/>
      <dgm:t>
        <a:bodyPr/>
        <a:lstStyle/>
        <a:p>
          <a:endParaRPr lang="en-US"/>
        </a:p>
      </dgm:t>
    </dgm:pt>
    <dgm:pt modelId="{8A6A88C0-429D-A14F-9424-093E45D68ADF}">
      <dgm:prSet/>
      <dgm:spPr/>
      <dgm:t>
        <a:bodyPr/>
        <a:lstStyle/>
        <a:p>
          <a:r>
            <a:rPr lang="en-US" dirty="0" smtClean="0"/>
            <a:t>- Easily understood</a:t>
          </a:r>
          <a:endParaRPr lang="en-US" dirty="0"/>
        </a:p>
      </dgm:t>
    </dgm:pt>
    <dgm:pt modelId="{C8986029-5795-B947-B34F-AB312CCEDB03}" type="parTrans" cxnId="{F970EFB6-1343-9E45-B8EA-0C40188B7682}">
      <dgm:prSet/>
      <dgm:spPr/>
      <dgm:t>
        <a:bodyPr/>
        <a:lstStyle/>
        <a:p>
          <a:endParaRPr lang="en-US"/>
        </a:p>
      </dgm:t>
    </dgm:pt>
    <dgm:pt modelId="{ACD77EFD-6B3A-9C45-B7AC-4CA683D01E5C}" type="sibTrans" cxnId="{F970EFB6-1343-9E45-B8EA-0C40188B7682}">
      <dgm:prSet/>
      <dgm:spPr/>
      <dgm:t>
        <a:bodyPr/>
        <a:lstStyle/>
        <a:p>
          <a:endParaRPr lang="en-US"/>
        </a:p>
      </dgm:t>
    </dgm:pt>
    <dgm:pt modelId="{4BE02118-D7C2-B74A-8E65-81F8E71888C0}">
      <dgm:prSet/>
      <dgm:spPr/>
      <dgm:t>
        <a:bodyPr/>
        <a:lstStyle/>
        <a:p>
          <a:r>
            <a:rPr lang="en-US" dirty="0" smtClean="0"/>
            <a:t>- Substantial impact</a:t>
          </a:r>
          <a:endParaRPr lang="en-US" dirty="0"/>
        </a:p>
      </dgm:t>
    </dgm:pt>
    <dgm:pt modelId="{A6E99E96-8059-A14D-92E7-4E3767024853}" type="parTrans" cxnId="{CAC300B5-35ED-D446-A844-5E4034D79199}">
      <dgm:prSet/>
      <dgm:spPr/>
      <dgm:t>
        <a:bodyPr/>
        <a:lstStyle/>
        <a:p>
          <a:endParaRPr lang="en-US"/>
        </a:p>
      </dgm:t>
    </dgm:pt>
    <dgm:pt modelId="{36657E7E-53AB-1B41-98EA-48A9BB46645F}" type="sibTrans" cxnId="{CAC300B5-35ED-D446-A844-5E4034D79199}">
      <dgm:prSet/>
      <dgm:spPr/>
      <dgm:t>
        <a:bodyPr/>
        <a:lstStyle/>
        <a:p>
          <a:endParaRPr lang="en-US"/>
        </a:p>
      </dgm:t>
    </dgm:pt>
    <dgm:pt modelId="{CBC7935D-D2B1-F146-AA5A-CDEC00B28D67}">
      <dgm:prSet/>
      <dgm:spPr/>
      <dgm:t>
        <a:bodyPr/>
        <a:lstStyle/>
        <a:p>
          <a:r>
            <a:rPr lang="en-US" dirty="0" smtClean="0"/>
            <a:t>- Transparent</a:t>
          </a:r>
          <a:endParaRPr lang="en-US" dirty="0"/>
        </a:p>
      </dgm:t>
    </dgm:pt>
    <dgm:pt modelId="{5315370D-3BBD-7044-8120-0961EEDB8797}" type="parTrans" cxnId="{53C35C56-AA66-774D-B3D9-AC7B29750397}">
      <dgm:prSet/>
      <dgm:spPr/>
      <dgm:t>
        <a:bodyPr/>
        <a:lstStyle/>
        <a:p>
          <a:endParaRPr lang="en-US"/>
        </a:p>
      </dgm:t>
    </dgm:pt>
    <dgm:pt modelId="{7D69AC57-B167-5549-AA5D-0A3250A2B0AB}" type="sibTrans" cxnId="{53C35C56-AA66-774D-B3D9-AC7B29750397}">
      <dgm:prSet/>
      <dgm:spPr/>
      <dgm:t>
        <a:bodyPr/>
        <a:lstStyle/>
        <a:p>
          <a:endParaRPr lang="en-US"/>
        </a:p>
      </dgm:t>
    </dgm:pt>
    <dgm:pt modelId="{7D47B056-7A02-A245-A229-F02822C86489}">
      <dgm:prSet/>
      <dgm:spPr/>
      <dgm:t>
        <a:bodyPr/>
        <a:lstStyle/>
        <a:p>
          <a:r>
            <a:rPr lang="en-US" dirty="0" smtClean="0"/>
            <a:t>- Available </a:t>
          </a:r>
          <a:endParaRPr lang="en-US" dirty="0"/>
        </a:p>
      </dgm:t>
    </dgm:pt>
    <dgm:pt modelId="{27476A02-9744-894A-B19D-B2E976CB6228}" type="parTrans" cxnId="{F3F5C33E-6E46-C345-9CAF-6D5A1C9D08B6}">
      <dgm:prSet/>
      <dgm:spPr/>
      <dgm:t>
        <a:bodyPr/>
        <a:lstStyle/>
        <a:p>
          <a:endParaRPr lang="en-US"/>
        </a:p>
      </dgm:t>
    </dgm:pt>
    <dgm:pt modelId="{112BBFCA-A0D8-3549-B744-0DF5BD96FB01}" type="sibTrans" cxnId="{F3F5C33E-6E46-C345-9CAF-6D5A1C9D08B6}">
      <dgm:prSet/>
      <dgm:spPr/>
      <dgm:t>
        <a:bodyPr/>
        <a:lstStyle/>
        <a:p>
          <a:endParaRPr lang="en-US"/>
        </a:p>
      </dgm:t>
    </dgm:pt>
    <dgm:pt modelId="{ED075B3A-78AC-794D-A48B-085654FB752B}" type="pres">
      <dgm:prSet presAssocID="{817205CF-D53C-1F45-977E-892EBB3D204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1771DCF-9B20-434C-A4B0-73EDEB1ADAAE}" type="pres">
      <dgm:prSet presAssocID="{81418397-4595-4649-A4FC-3B484D9939EA}" presName="posSpace" presStyleCnt="0"/>
      <dgm:spPr/>
    </dgm:pt>
    <dgm:pt modelId="{2DE4BF58-6F2B-534A-B6E1-655D739A2715}" type="pres">
      <dgm:prSet presAssocID="{81418397-4595-4649-A4FC-3B484D9939EA}" presName="vertFlow" presStyleCnt="0"/>
      <dgm:spPr/>
    </dgm:pt>
    <dgm:pt modelId="{746B3A16-007C-9047-97AD-56FBDD4AE3BD}" type="pres">
      <dgm:prSet presAssocID="{81418397-4595-4649-A4FC-3B484D9939EA}" presName="topSpace" presStyleCnt="0"/>
      <dgm:spPr/>
    </dgm:pt>
    <dgm:pt modelId="{479C65CD-CFD0-9146-8607-101E9C75EB83}" type="pres">
      <dgm:prSet presAssocID="{81418397-4595-4649-A4FC-3B484D9939EA}" presName="firstComp" presStyleCnt="0"/>
      <dgm:spPr/>
    </dgm:pt>
    <dgm:pt modelId="{8C434912-A5F0-6C44-B79C-3B0D377BA263}" type="pres">
      <dgm:prSet presAssocID="{81418397-4595-4649-A4FC-3B484D9939EA}" presName="firstChild" presStyleLbl="bgAccFollowNode1" presStyleIdx="0" presStyleCnt="8" custScaleX="110944"/>
      <dgm:spPr/>
      <dgm:t>
        <a:bodyPr/>
        <a:lstStyle/>
        <a:p>
          <a:endParaRPr lang="en-US"/>
        </a:p>
      </dgm:t>
    </dgm:pt>
    <dgm:pt modelId="{DA3CA43B-2B00-8B45-877B-011F05BAB7EE}" type="pres">
      <dgm:prSet presAssocID="{81418397-4595-4649-A4FC-3B484D9939EA}" presName="firstChildTx" presStyleLbl="b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EDFCEA-69D8-0344-BBC7-ECA559163923}" type="pres">
      <dgm:prSet presAssocID="{FF8C77D5-9F62-DB4B-A950-4210F3C6AA61}" presName="comp" presStyleCnt="0"/>
      <dgm:spPr/>
    </dgm:pt>
    <dgm:pt modelId="{4DA29F4B-C712-EA48-AA02-ABF4C0D19B2B}" type="pres">
      <dgm:prSet presAssocID="{FF8C77D5-9F62-DB4B-A950-4210F3C6AA61}" presName="child" presStyleLbl="bgAccFollowNode1" presStyleIdx="1" presStyleCnt="8" custScaleX="110408"/>
      <dgm:spPr/>
      <dgm:t>
        <a:bodyPr/>
        <a:lstStyle/>
        <a:p>
          <a:endParaRPr lang="en-US"/>
        </a:p>
      </dgm:t>
    </dgm:pt>
    <dgm:pt modelId="{FF636CB6-EFD1-3D4B-B753-0945F75E7692}" type="pres">
      <dgm:prSet presAssocID="{FF8C77D5-9F62-DB4B-A950-4210F3C6AA61}" presName="childTx" presStyleLbl="b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9F42E0-136F-8445-B35F-D6B601A20E9A}" type="pres">
      <dgm:prSet presAssocID="{8A6A88C0-429D-A14F-9424-093E45D68ADF}" presName="comp" presStyleCnt="0"/>
      <dgm:spPr/>
    </dgm:pt>
    <dgm:pt modelId="{2B12B0FB-23D6-AC4A-91C1-EC6056E73B81}" type="pres">
      <dgm:prSet presAssocID="{8A6A88C0-429D-A14F-9424-093E45D68ADF}" presName="child" presStyleLbl="bgAccFollowNode1" presStyleIdx="2" presStyleCnt="8" custScaleX="110408"/>
      <dgm:spPr/>
      <dgm:t>
        <a:bodyPr/>
        <a:lstStyle/>
        <a:p>
          <a:endParaRPr lang="en-US"/>
        </a:p>
      </dgm:t>
    </dgm:pt>
    <dgm:pt modelId="{B40E71B7-75FE-4749-9EF7-E759A61350A2}" type="pres">
      <dgm:prSet presAssocID="{8A6A88C0-429D-A14F-9424-093E45D68ADF}" presName="childTx" presStyleLbl="b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66A5DF-AB52-EF42-BADF-300A44AEC4A8}" type="pres">
      <dgm:prSet presAssocID="{4BE02118-D7C2-B74A-8E65-81F8E71888C0}" presName="comp" presStyleCnt="0"/>
      <dgm:spPr/>
    </dgm:pt>
    <dgm:pt modelId="{8A5C5516-60E5-C54A-A136-673C71A348B2}" type="pres">
      <dgm:prSet presAssocID="{4BE02118-D7C2-B74A-8E65-81F8E71888C0}" presName="child" presStyleLbl="bgAccFollowNode1" presStyleIdx="3" presStyleCnt="8" custScaleX="110408"/>
      <dgm:spPr/>
      <dgm:t>
        <a:bodyPr/>
        <a:lstStyle/>
        <a:p>
          <a:endParaRPr lang="en-US"/>
        </a:p>
      </dgm:t>
    </dgm:pt>
    <dgm:pt modelId="{277635B6-1D73-D44E-BB51-A5C279C9063B}" type="pres">
      <dgm:prSet presAssocID="{4BE02118-D7C2-B74A-8E65-81F8E71888C0}" presName="childTx" presStyleLbl="b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4EB646-934C-924F-8856-14F8651FA0C8}" type="pres">
      <dgm:prSet presAssocID="{81418397-4595-4649-A4FC-3B484D9939EA}" presName="negSpace" presStyleCnt="0"/>
      <dgm:spPr/>
    </dgm:pt>
    <dgm:pt modelId="{AE32044C-91D9-9D46-84F5-4E10917310DE}" type="pres">
      <dgm:prSet presAssocID="{81418397-4595-4649-A4FC-3B484D9939EA}" presName="circle" presStyleLbl="node1" presStyleIdx="0" presStyleCnt="2" custScaleX="151875" custScaleY="146403" custLinFactNeighborX="-58784" custLinFactNeighborY="-366"/>
      <dgm:spPr/>
      <dgm:t>
        <a:bodyPr/>
        <a:lstStyle/>
        <a:p>
          <a:endParaRPr lang="en-US"/>
        </a:p>
      </dgm:t>
    </dgm:pt>
    <dgm:pt modelId="{1A5D1BD8-24F6-614A-8DC5-E3023F56274C}" type="pres">
      <dgm:prSet presAssocID="{C8DF9DDF-96CA-0D43-A110-C28A9DDA4B85}" presName="transSpace" presStyleCnt="0"/>
      <dgm:spPr/>
    </dgm:pt>
    <dgm:pt modelId="{9D20AA85-410C-BA49-834F-6D33BD19E129}" type="pres">
      <dgm:prSet presAssocID="{480DBC72-3656-D242-BED8-F8DE9C1A01A8}" presName="posSpace" presStyleCnt="0"/>
      <dgm:spPr/>
    </dgm:pt>
    <dgm:pt modelId="{8DF808B0-399F-1140-993F-A1A7BA3F8CDD}" type="pres">
      <dgm:prSet presAssocID="{480DBC72-3656-D242-BED8-F8DE9C1A01A8}" presName="vertFlow" presStyleCnt="0"/>
      <dgm:spPr/>
    </dgm:pt>
    <dgm:pt modelId="{55986F54-D557-1A43-83D4-B24BD0688942}" type="pres">
      <dgm:prSet presAssocID="{480DBC72-3656-D242-BED8-F8DE9C1A01A8}" presName="topSpace" presStyleCnt="0"/>
      <dgm:spPr/>
    </dgm:pt>
    <dgm:pt modelId="{DA41C7C0-F11B-9D40-9D70-1D79FED45CF5}" type="pres">
      <dgm:prSet presAssocID="{480DBC72-3656-D242-BED8-F8DE9C1A01A8}" presName="firstComp" presStyleCnt="0"/>
      <dgm:spPr/>
    </dgm:pt>
    <dgm:pt modelId="{C3E70F36-A98E-F14C-AA28-5D7E80FC328A}" type="pres">
      <dgm:prSet presAssocID="{480DBC72-3656-D242-BED8-F8DE9C1A01A8}" presName="firstChild" presStyleLbl="bgAccFollowNode1" presStyleIdx="4" presStyleCnt="8" custScaleX="107966"/>
      <dgm:spPr/>
      <dgm:t>
        <a:bodyPr/>
        <a:lstStyle/>
        <a:p>
          <a:endParaRPr lang="en-US"/>
        </a:p>
      </dgm:t>
    </dgm:pt>
    <dgm:pt modelId="{DD5EF73C-BF45-3144-B165-D9E55224C8CD}" type="pres">
      <dgm:prSet presAssocID="{480DBC72-3656-D242-BED8-F8DE9C1A01A8}" presName="firstChildTx" presStyleLbl="b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D9022-A995-BB4A-A49E-EDFE375A9E01}" type="pres">
      <dgm:prSet presAssocID="{550D5524-F941-A141-A5FA-8CB3DB7FD4D2}" presName="comp" presStyleCnt="0"/>
      <dgm:spPr/>
    </dgm:pt>
    <dgm:pt modelId="{66D0D160-8AE0-0B48-8842-965E3AF01CB1}" type="pres">
      <dgm:prSet presAssocID="{550D5524-F941-A141-A5FA-8CB3DB7FD4D2}" presName="child" presStyleLbl="bgAccFollowNode1" presStyleIdx="5" presStyleCnt="8" custScaleX="108537"/>
      <dgm:spPr/>
      <dgm:t>
        <a:bodyPr/>
        <a:lstStyle/>
        <a:p>
          <a:endParaRPr lang="en-US"/>
        </a:p>
      </dgm:t>
    </dgm:pt>
    <dgm:pt modelId="{D53221F3-846C-7444-B197-89B42F5834A6}" type="pres">
      <dgm:prSet presAssocID="{550D5524-F941-A141-A5FA-8CB3DB7FD4D2}" presName="childTx" presStyleLbl="b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C5AAAA-9A07-FD45-AF05-7050F0A7AC92}" type="pres">
      <dgm:prSet presAssocID="{CBC7935D-D2B1-F146-AA5A-CDEC00B28D67}" presName="comp" presStyleCnt="0"/>
      <dgm:spPr/>
    </dgm:pt>
    <dgm:pt modelId="{496830EB-BBB5-EF45-A45F-C61908AEA8D8}" type="pres">
      <dgm:prSet presAssocID="{CBC7935D-D2B1-F146-AA5A-CDEC00B28D67}" presName="child" presStyleLbl="bgAccFollowNode1" presStyleIdx="6" presStyleCnt="8" custScaleX="107966"/>
      <dgm:spPr/>
      <dgm:t>
        <a:bodyPr/>
        <a:lstStyle/>
        <a:p>
          <a:endParaRPr lang="en-US"/>
        </a:p>
      </dgm:t>
    </dgm:pt>
    <dgm:pt modelId="{2147CE96-43A3-6B46-944C-47C922C577B9}" type="pres">
      <dgm:prSet presAssocID="{CBC7935D-D2B1-F146-AA5A-CDEC00B28D67}" presName="childTx" presStyleLbl="b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37A3-6A08-6F47-9CD9-DF50F8E076A0}" type="pres">
      <dgm:prSet presAssocID="{7D47B056-7A02-A245-A229-F02822C86489}" presName="comp" presStyleCnt="0"/>
      <dgm:spPr/>
    </dgm:pt>
    <dgm:pt modelId="{B78A349D-F10E-3C49-87EA-6B29413BD7C3}" type="pres">
      <dgm:prSet presAssocID="{7D47B056-7A02-A245-A229-F02822C86489}" presName="child" presStyleLbl="bgAccFollowNode1" presStyleIdx="7" presStyleCnt="8" custScaleX="107966"/>
      <dgm:spPr/>
      <dgm:t>
        <a:bodyPr/>
        <a:lstStyle/>
        <a:p>
          <a:endParaRPr lang="en-US"/>
        </a:p>
      </dgm:t>
    </dgm:pt>
    <dgm:pt modelId="{B62CE007-090D-2E42-AB31-992A188095FF}" type="pres">
      <dgm:prSet presAssocID="{7D47B056-7A02-A245-A229-F02822C86489}" presName="childTx" presStyleLbl="b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57F4B2-B378-F146-BDA4-7E126C95D8CF}" type="pres">
      <dgm:prSet presAssocID="{480DBC72-3656-D242-BED8-F8DE9C1A01A8}" presName="negSpace" presStyleCnt="0"/>
      <dgm:spPr/>
    </dgm:pt>
    <dgm:pt modelId="{7CF8096D-EFC1-FE40-9AC3-E3714C77C7E5}" type="pres">
      <dgm:prSet presAssocID="{480DBC72-3656-D242-BED8-F8DE9C1A01A8}" presName="circle" presStyleLbl="node1" presStyleIdx="1" presStyleCnt="2" custScaleX="151873" custScaleY="146403" custLinFactNeighborX="-35527" custLinFactNeighborY="-366"/>
      <dgm:spPr/>
      <dgm:t>
        <a:bodyPr/>
        <a:lstStyle/>
        <a:p>
          <a:endParaRPr lang="en-US"/>
        </a:p>
      </dgm:t>
    </dgm:pt>
  </dgm:ptLst>
  <dgm:cxnLst>
    <dgm:cxn modelId="{70980313-68D3-6D46-A6BE-CE6D47BA6127}" type="presOf" srcId="{7D47B056-7A02-A245-A229-F02822C86489}" destId="{B78A349D-F10E-3C49-87EA-6B29413BD7C3}" srcOrd="0" destOrd="0" presId="urn:microsoft.com/office/officeart/2005/8/layout/hList9"/>
    <dgm:cxn modelId="{6CA546F4-08D7-C645-B716-F8D91B0921CE}" type="presOf" srcId="{8A6A88C0-429D-A14F-9424-093E45D68ADF}" destId="{B40E71B7-75FE-4749-9EF7-E759A61350A2}" srcOrd="1" destOrd="0" presId="urn:microsoft.com/office/officeart/2005/8/layout/hList9"/>
    <dgm:cxn modelId="{7A82AF3F-9A5E-0C4E-98EB-1D3F7F4298BE}" type="presOf" srcId="{480DBC72-3656-D242-BED8-F8DE9C1A01A8}" destId="{7CF8096D-EFC1-FE40-9AC3-E3714C77C7E5}" srcOrd="0" destOrd="0" presId="urn:microsoft.com/office/officeart/2005/8/layout/hList9"/>
    <dgm:cxn modelId="{C7D07C73-40BB-A44B-8C9D-09DFC3EBA7B5}" srcId="{480DBC72-3656-D242-BED8-F8DE9C1A01A8}" destId="{550D5524-F941-A141-A5FA-8CB3DB7FD4D2}" srcOrd="1" destOrd="0" parTransId="{75B3494F-F83C-9F41-B6CF-8F20177EB27E}" sibTransId="{533E17DB-FE73-5444-BABE-27201FF583E5}"/>
    <dgm:cxn modelId="{5981BDB1-B1A9-C94B-A51B-45B84BBD312A}" type="presOf" srcId="{4BE02118-D7C2-B74A-8E65-81F8E71888C0}" destId="{8A5C5516-60E5-C54A-A136-673C71A348B2}" srcOrd="0" destOrd="0" presId="urn:microsoft.com/office/officeart/2005/8/layout/hList9"/>
    <dgm:cxn modelId="{431B11D2-AE9A-D348-99E2-653B911CA399}" srcId="{817205CF-D53C-1F45-977E-892EBB3D2047}" destId="{81418397-4595-4649-A4FC-3B484D9939EA}" srcOrd="0" destOrd="0" parTransId="{4390AFEC-047C-2D42-9D4E-57AA24E9ACED}" sibTransId="{C8DF9DDF-96CA-0D43-A110-C28A9DDA4B85}"/>
    <dgm:cxn modelId="{11C276FF-FED3-EB44-B412-6BCEEB1CCC25}" type="presOf" srcId="{817205CF-D53C-1F45-977E-892EBB3D2047}" destId="{ED075B3A-78AC-794D-A48B-085654FB752B}" srcOrd="0" destOrd="0" presId="urn:microsoft.com/office/officeart/2005/8/layout/hList9"/>
    <dgm:cxn modelId="{9018CDEF-50E4-BE46-BBFD-C8FA0CCFF0FC}" srcId="{817205CF-D53C-1F45-977E-892EBB3D2047}" destId="{480DBC72-3656-D242-BED8-F8DE9C1A01A8}" srcOrd="1" destOrd="0" parTransId="{932132AC-8F8D-1648-99AE-BA6FB52C3B0B}" sibTransId="{1E3E47D4-DC6F-B042-9C9B-3EDB93CDBC75}"/>
    <dgm:cxn modelId="{71FE4F66-34C2-1042-9040-1AD83EFC4A36}" type="presOf" srcId="{8A6A88C0-429D-A14F-9424-093E45D68ADF}" destId="{2B12B0FB-23D6-AC4A-91C1-EC6056E73B81}" srcOrd="0" destOrd="0" presId="urn:microsoft.com/office/officeart/2005/8/layout/hList9"/>
    <dgm:cxn modelId="{2BF80341-AB2D-5D43-9369-0871F2874907}" srcId="{81418397-4595-4649-A4FC-3B484D9939EA}" destId="{2B7B449D-5438-E24B-A277-4E9473BB41EB}" srcOrd="0" destOrd="0" parTransId="{572D53E8-D9E1-CC4E-8B0C-374540EB785B}" sibTransId="{D690265F-2F34-4344-A7C2-2B3A976DAEEC}"/>
    <dgm:cxn modelId="{A59C57A2-B6F4-E943-92F7-324DD623502D}" type="presOf" srcId="{3C0BFB45-D481-7241-8CBD-BDB5FB17C858}" destId="{C3E70F36-A98E-F14C-AA28-5D7E80FC328A}" srcOrd="0" destOrd="0" presId="urn:microsoft.com/office/officeart/2005/8/layout/hList9"/>
    <dgm:cxn modelId="{1D701A0E-57F7-1E45-AEFE-AA58F0C42119}" type="presOf" srcId="{3C0BFB45-D481-7241-8CBD-BDB5FB17C858}" destId="{DD5EF73C-BF45-3144-B165-D9E55224C8CD}" srcOrd="1" destOrd="0" presId="urn:microsoft.com/office/officeart/2005/8/layout/hList9"/>
    <dgm:cxn modelId="{AF942CB4-A447-2745-B97A-10D7A9F29B29}" type="presOf" srcId="{2B7B449D-5438-E24B-A277-4E9473BB41EB}" destId="{8C434912-A5F0-6C44-B79C-3B0D377BA263}" srcOrd="0" destOrd="0" presId="urn:microsoft.com/office/officeart/2005/8/layout/hList9"/>
    <dgm:cxn modelId="{27BBABDB-C3B1-8144-8792-C9C6EF24AC9C}" type="presOf" srcId="{81418397-4595-4649-A4FC-3B484D9939EA}" destId="{AE32044C-91D9-9D46-84F5-4E10917310DE}" srcOrd="0" destOrd="0" presId="urn:microsoft.com/office/officeart/2005/8/layout/hList9"/>
    <dgm:cxn modelId="{9E749B71-5E5C-6A4A-89CA-4451B4B0787C}" type="presOf" srcId="{FF8C77D5-9F62-DB4B-A950-4210F3C6AA61}" destId="{4DA29F4B-C712-EA48-AA02-ABF4C0D19B2B}" srcOrd="0" destOrd="0" presId="urn:microsoft.com/office/officeart/2005/8/layout/hList9"/>
    <dgm:cxn modelId="{F970EFB6-1343-9E45-B8EA-0C40188B7682}" srcId="{81418397-4595-4649-A4FC-3B484D9939EA}" destId="{8A6A88C0-429D-A14F-9424-093E45D68ADF}" srcOrd="2" destOrd="0" parTransId="{C8986029-5795-B947-B34F-AB312CCEDB03}" sibTransId="{ACD77EFD-6B3A-9C45-B7AC-4CA683D01E5C}"/>
    <dgm:cxn modelId="{1CB979FA-7A68-234F-9626-B99C8023DF55}" srcId="{81418397-4595-4649-A4FC-3B484D9939EA}" destId="{FF8C77D5-9F62-DB4B-A950-4210F3C6AA61}" srcOrd="1" destOrd="0" parTransId="{5D33D9C6-43B6-2649-AC39-95D6E23FDE88}" sibTransId="{7C54FE14-5F56-DA45-9766-77CF7B743FB8}"/>
    <dgm:cxn modelId="{30609D57-DEB5-474D-A5A0-334D5CCFB770}" type="presOf" srcId="{2B7B449D-5438-E24B-A277-4E9473BB41EB}" destId="{DA3CA43B-2B00-8B45-877B-011F05BAB7EE}" srcOrd="1" destOrd="0" presId="urn:microsoft.com/office/officeart/2005/8/layout/hList9"/>
    <dgm:cxn modelId="{D1043DCA-A949-9D48-8E5B-E2C921961EBC}" type="presOf" srcId="{CBC7935D-D2B1-F146-AA5A-CDEC00B28D67}" destId="{2147CE96-43A3-6B46-944C-47C922C577B9}" srcOrd="1" destOrd="0" presId="urn:microsoft.com/office/officeart/2005/8/layout/hList9"/>
    <dgm:cxn modelId="{D4B19C27-FE90-7341-9C4E-EADE28E09C58}" srcId="{480DBC72-3656-D242-BED8-F8DE9C1A01A8}" destId="{3C0BFB45-D481-7241-8CBD-BDB5FB17C858}" srcOrd="0" destOrd="0" parTransId="{963256FA-8217-7C47-929E-DCB88FACF420}" sibTransId="{4A315C57-D445-E048-9DD5-3489F6C811BE}"/>
    <dgm:cxn modelId="{B67CCAF7-B5EE-9E4C-B29E-2C40D37E39C8}" type="presOf" srcId="{7D47B056-7A02-A245-A229-F02822C86489}" destId="{B62CE007-090D-2E42-AB31-992A188095FF}" srcOrd="1" destOrd="0" presId="urn:microsoft.com/office/officeart/2005/8/layout/hList9"/>
    <dgm:cxn modelId="{4602F9BD-E42C-AB4A-8FC3-629728658708}" type="presOf" srcId="{4BE02118-D7C2-B74A-8E65-81F8E71888C0}" destId="{277635B6-1D73-D44E-BB51-A5C279C9063B}" srcOrd="1" destOrd="0" presId="urn:microsoft.com/office/officeart/2005/8/layout/hList9"/>
    <dgm:cxn modelId="{47D9F291-CAC7-FD4B-B4D7-0EFC1CDDABB8}" type="presOf" srcId="{550D5524-F941-A141-A5FA-8CB3DB7FD4D2}" destId="{D53221F3-846C-7444-B197-89B42F5834A6}" srcOrd="1" destOrd="0" presId="urn:microsoft.com/office/officeart/2005/8/layout/hList9"/>
    <dgm:cxn modelId="{DC534728-3C29-1745-9878-04F16140FFC6}" type="presOf" srcId="{FF8C77D5-9F62-DB4B-A950-4210F3C6AA61}" destId="{FF636CB6-EFD1-3D4B-B753-0945F75E7692}" srcOrd="1" destOrd="0" presId="urn:microsoft.com/office/officeart/2005/8/layout/hList9"/>
    <dgm:cxn modelId="{CAC300B5-35ED-D446-A844-5E4034D79199}" srcId="{81418397-4595-4649-A4FC-3B484D9939EA}" destId="{4BE02118-D7C2-B74A-8E65-81F8E71888C0}" srcOrd="3" destOrd="0" parTransId="{A6E99E96-8059-A14D-92E7-4E3767024853}" sibTransId="{36657E7E-53AB-1B41-98EA-48A9BB46645F}"/>
    <dgm:cxn modelId="{F3F5C33E-6E46-C345-9CAF-6D5A1C9D08B6}" srcId="{480DBC72-3656-D242-BED8-F8DE9C1A01A8}" destId="{7D47B056-7A02-A245-A229-F02822C86489}" srcOrd="3" destOrd="0" parTransId="{27476A02-9744-894A-B19D-B2E976CB6228}" sibTransId="{112BBFCA-A0D8-3549-B744-0DF5BD96FB01}"/>
    <dgm:cxn modelId="{B1CB1974-20E5-9D42-B2F6-5BB4E013A9A0}" type="presOf" srcId="{550D5524-F941-A141-A5FA-8CB3DB7FD4D2}" destId="{66D0D160-8AE0-0B48-8842-965E3AF01CB1}" srcOrd="0" destOrd="0" presId="urn:microsoft.com/office/officeart/2005/8/layout/hList9"/>
    <dgm:cxn modelId="{00DB8B25-424E-BA45-8C72-5B2E8284541B}" type="presOf" srcId="{CBC7935D-D2B1-F146-AA5A-CDEC00B28D67}" destId="{496830EB-BBB5-EF45-A45F-C61908AEA8D8}" srcOrd="0" destOrd="0" presId="urn:microsoft.com/office/officeart/2005/8/layout/hList9"/>
    <dgm:cxn modelId="{53C35C56-AA66-774D-B3D9-AC7B29750397}" srcId="{480DBC72-3656-D242-BED8-F8DE9C1A01A8}" destId="{CBC7935D-D2B1-F146-AA5A-CDEC00B28D67}" srcOrd="2" destOrd="0" parTransId="{5315370D-3BBD-7044-8120-0961EEDB8797}" sibTransId="{7D69AC57-B167-5549-AA5D-0A3250A2B0AB}"/>
    <dgm:cxn modelId="{D6B3380E-CA76-9B40-945C-2D89E3AF445C}" type="presParOf" srcId="{ED075B3A-78AC-794D-A48B-085654FB752B}" destId="{41771DCF-9B20-434C-A4B0-73EDEB1ADAAE}" srcOrd="0" destOrd="0" presId="urn:microsoft.com/office/officeart/2005/8/layout/hList9"/>
    <dgm:cxn modelId="{E575ACF0-04DD-574A-A9BD-B9753EBE8E99}" type="presParOf" srcId="{ED075B3A-78AC-794D-A48B-085654FB752B}" destId="{2DE4BF58-6F2B-534A-B6E1-655D739A2715}" srcOrd="1" destOrd="0" presId="urn:microsoft.com/office/officeart/2005/8/layout/hList9"/>
    <dgm:cxn modelId="{64570EC6-B669-F54A-B246-9E0D3C9BA724}" type="presParOf" srcId="{2DE4BF58-6F2B-534A-B6E1-655D739A2715}" destId="{746B3A16-007C-9047-97AD-56FBDD4AE3BD}" srcOrd="0" destOrd="0" presId="urn:microsoft.com/office/officeart/2005/8/layout/hList9"/>
    <dgm:cxn modelId="{68259B2D-1D4A-6441-A59A-D8833508A726}" type="presParOf" srcId="{2DE4BF58-6F2B-534A-B6E1-655D739A2715}" destId="{479C65CD-CFD0-9146-8607-101E9C75EB83}" srcOrd="1" destOrd="0" presId="urn:microsoft.com/office/officeart/2005/8/layout/hList9"/>
    <dgm:cxn modelId="{788293F2-9691-4B46-87BE-82CF94BB94C7}" type="presParOf" srcId="{479C65CD-CFD0-9146-8607-101E9C75EB83}" destId="{8C434912-A5F0-6C44-B79C-3B0D377BA263}" srcOrd="0" destOrd="0" presId="urn:microsoft.com/office/officeart/2005/8/layout/hList9"/>
    <dgm:cxn modelId="{92FF291C-1DDD-2546-9C64-191CDBF16783}" type="presParOf" srcId="{479C65CD-CFD0-9146-8607-101E9C75EB83}" destId="{DA3CA43B-2B00-8B45-877B-011F05BAB7EE}" srcOrd="1" destOrd="0" presId="urn:microsoft.com/office/officeart/2005/8/layout/hList9"/>
    <dgm:cxn modelId="{8F71676C-72DA-AF46-B2B6-C22DD3A30EDA}" type="presParOf" srcId="{2DE4BF58-6F2B-534A-B6E1-655D739A2715}" destId="{BCEDFCEA-69D8-0344-BBC7-ECA559163923}" srcOrd="2" destOrd="0" presId="urn:microsoft.com/office/officeart/2005/8/layout/hList9"/>
    <dgm:cxn modelId="{D32C3ABF-32C2-DB46-8761-C432AB5EB5EA}" type="presParOf" srcId="{BCEDFCEA-69D8-0344-BBC7-ECA559163923}" destId="{4DA29F4B-C712-EA48-AA02-ABF4C0D19B2B}" srcOrd="0" destOrd="0" presId="urn:microsoft.com/office/officeart/2005/8/layout/hList9"/>
    <dgm:cxn modelId="{97830105-3C33-E74F-9CBF-31F5793B23D0}" type="presParOf" srcId="{BCEDFCEA-69D8-0344-BBC7-ECA559163923}" destId="{FF636CB6-EFD1-3D4B-B753-0945F75E7692}" srcOrd="1" destOrd="0" presId="urn:microsoft.com/office/officeart/2005/8/layout/hList9"/>
    <dgm:cxn modelId="{39A29911-0783-B546-82BC-CF5CD9B05422}" type="presParOf" srcId="{2DE4BF58-6F2B-534A-B6E1-655D739A2715}" destId="{349F42E0-136F-8445-B35F-D6B601A20E9A}" srcOrd="3" destOrd="0" presId="urn:microsoft.com/office/officeart/2005/8/layout/hList9"/>
    <dgm:cxn modelId="{085DE3FC-3AB1-B74D-BE69-9F89DC8113A5}" type="presParOf" srcId="{349F42E0-136F-8445-B35F-D6B601A20E9A}" destId="{2B12B0FB-23D6-AC4A-91C1-EC6056E73B81}" srcOrd="0" destOrd="0" presId="urn:microsoft.com/office/officeart/2005/8/layout/hList9"/>
    <dgm:cxn modelId="{3C41387D-9A54-954D-8B08-F72A5A1B6489}" type="presParOf" srcId="{349F42E0-136F-8445-B35F-D6B601A20E9A}" destId="{B40E71B7-75FE-4749-9EF7-E759A61350A2}" srcOrd="1" destOrd="0" presId="urn:microsoft.com/office/officeart/2005/8/layout/hList9"/>
    <dgm:cxn modelId="{80F43715-58A7-C240-AB2A-67F5467D5A24}" type="presParOf" srcId="{2DE4BF58-6F2B-534A-B6E1-655D739A2715}" destId="{8466A5DF-AB52-EF42-BADF-300A44AEC4A8}" srcOrd="4" destOrd="0" presId="urn:microsoft.com/office/officeart/2005/8/layout/hList9"/>
    <dgm:cxn modelId="{A6192187-97F3-2646-8F14-1C8ABFC051F9}" type="presParOf" srcId="{8466A5DF-AB52-EF42-BADF-300A44AEC4A8}" destId="{8A5C5516-60E5-C54A-A136-673C71A348B2}" srcOrd="0" destOrd="0" presId="urn:microsoft.com/office/officeart/2005/8/layout/hList9"/>
    <dgm:cxn modelId="{62FB7BAE-C9A8-254B-B982-FBB83707A719}" type="presParOf" srcId="{8466A5DF-AB52-EF42-BADF-300A44AEC4A8}" destId="{277635B6-1D73-D44E-BB51-A5C279C9063B}" srcOrd="1" destOrd="0" presId="urn:microsoft.com/office/officeart/2005/8/layout/hList9"/>
    <dgm:cxn modelId="{0EE2A875-53C1-8540-BAB1-4417CC94B8A1}" type="presParOf" srcId="{ED075B3A-78AC-794D-A48B-085654FB752B}" destId="{AE4EB646-934C-924F-8856-14F8651FA0C8}" srcOrd="2" destOrd="0" presId="urn:microsoft.com/office/officeart/2005/8/layout/hList9"/>
    <dgm:cxn modelId="{4672C5DD-0A39-8042-9475-9F2CC9689328}" type="presParOf" srcId="{ED075B3A-78AC-794D-A48B-085654FB752B}" destId="{AE32044C-91D9-9D46-84F5-4E10917310DE}" srcOrd="3" destOrd="0" presId="urn:microsoft.com/office/officeart/2005/8/layout/hList9"/>
    <dgm:cxn modelId="{9AF8801F-FCB7-3F4D-969D-855BBC6D7475}" type="presParOf" srcId="{ED075B3A-78AC-794D-A48B-085654FB752B}" destId="{1A5D1BD8-24F6-614A-8DC5-E3023F56274C}" srcOrd="4" destOrd="0" presId="urn:microsoft.com/office/officeart/2005/8/layout/hList9"/>
    <dgm:cxn modelId="{07A618B4-5020-C245-B34D-93354FDFBFBF}" type="presParOf" srcId="{ED075B3A-78AC-794D-A48B-085654FB752B}" destId="{9D20AA85-410C-BA49-834F-6D33BD19E129}" srcOrd="5" destOrd="0" presId="urn:microsoft.com/office/officeart/2005/8/layout/hList9"/>
    <dgm:cxn modelId="{14E92FE3-6081-954D-B583-D380FDE01EBA}" type="presParOf" srcId="{ED075B3A-78AC-794D-A48B-085654FB752B}" destId="{8DF808B0-399F-1140-993F-A1A7BA3F8CDD}" srcOrd="6" destOrd="0" presId="urn:microsoft.com/office/officeart/2005/8/layout/hList9"/>
    <dgm:cxn modelId="{375F99EB-9D6C-A447-9472-3DB7EF5D6060}" type="presParOf" srcId="{8DF808B0-399F-1140-993F-A1A7BA3F8CDD}" destId="{55986F54-D557-1A43-83D4-B24BD0688942}" srcOrd="0" destOrd="0" presId="urn:microsoft.com/office/officeart/2005/8/layout/hList9"/>
    <dgm:cxn modelId="{EADCE440-7070-F84F-AE41-12D61723DCD1}" type="presParOf" srcId="{8DF808B0-399F-1140-993F-A1A7BA3F8CDD}" destId="{DA41C7C0-F11B-9D40-9D70-1D79FED45CF5}" srcOrd="1" destOrd="0" presId="urn:microsoft.com/office/officeart/2005/8/layout/hList9"/>
    <dgm:cxn modelId="{B08BC918-5AC0-6D4E-930E-4D955758CF76}" type="presParOf" srcId="{DA41C7C0-F11B-9D40-9D70-1D79FED45CF5}" destId="{C3E70F36-A98E-F14C-AA28-5D7E80FC328A}" srcOrd="0" destOrd="0" presId="urn:microsoft.com/office/officeart/2005/8/layout/hList9"/>
    <dgm:cxn modelId="{835C345A-B028-4141-9E4F-9A366549EE09}" type="presParOf" srcId="{DA41C7C0-F11B-9D40-9D70-1D79FED45CF5}" destId="{DD5EF73C-BF45-3144-B165-D9E55224C8CD}" srcOrd="1" destOrd="0" presId="urn:microsoft.com/office/officeart/2005/8/layout/hList9"/>
    <dgm:cxn modelId="{AC055BAB-DE91-DE4B-A0B6-6901B2CD4EFD}" type="presParOf" srcId="{8DF808B0-399F-1140-993F-A1A7BA3F8CDD}" destId="{475D9022-A995-BB4A-A49E-EDFE375A9E01}" srcOrd="2" destOrd="0" presId="urn:microsoft.com/office/officeart/2005/8/layout/hList9"/>
    <dgm:cxn modelId="{9D81F8B8-13DC-C745-B131-4EDD6CFA561A}" type="presParOf" srcId="{475D9022-A995-BB4A-A49E-EDFE375A9E01}" destId="{66D0D160-8AE0-0B48-8842-965E3AF01CB1}" srcOrd="0" destOrd="0" presId="urn:microsoft.com/office/officeart/2005/8/layout/hList9"/>
    <dgm:cxn modelId="{200B26F2-74E4-654D-B168-3752986C10C2}" type="presParOf" srcId="{475D9022-A995-BB4A-A49E-EDFE375A9E01}" destId="{D53221F3-846C-7444-B197-89B42F5834A6}" srcOrd="1" destOrd="0" presId="urn:microsoft.com/office/officeart/2005/8/layout/hList9"/>
    <dgm:cxn modelId="{A093E0F2-F6B6-E34B-B7B9-779198C56B1F}" type="presParOf" srcId="{8DF808B0-399F-1140-993F-A1A7BA3F8CDD}" destId="{CAC5AAAA-9A07-FD45-AF05-7050F0A7AC92}" srcOrd="3" destOrd="0" presId="urn:microsoft.com/office/officeart/2005/8/layout/hList9"/>
    <dgm:cxn modelId="{5CF40D6F-201E-CF4A-82FF-77BA7D19544F}" type="presParOf" srcId="{CAC5AAAA-9A07-FD45-AF05-7050F0A7AC92}" destId="{496830EB-BBB5-EF45-A45F-C61908AEA8D8}" srcOrd="0" destOrd="0" presId="urn:microsoft.com/office/officeart/2005/8/layout/hList9"/>
    <dgm:cxn modelId="{A2A9DC0B-6DD2-2D41-9B37-D2690CEED863}" type="presParOf" srcId="{CAC5AAAA-9A07-FD45-AF05-7050F0A7AC92}" destId="{2147CE96-43A3-6B46-944C-47C922C577B9}" srcOrd="1" destOrd="0" presId="urn:microsoft.com/office/officeart/2005/8/layout/hList9"/>
    <dgm:cxn modelId="{2A7CEED2-5DA4-A24B-8DC4-D64B27DA8BFB}" type="presParOf" srcId="{8DF808B0-399F-1140-993F-A1A7BA3F8CDD}" destId="{71B037A3-6A08-6F47-9CD9-DF50F8E076A0}" srcOrd="4" destOrd="0" presId="urn:microsoft.com/office/officeart/2005/8/layout/hList9"/>
    <dgm:cxn modelId="{38A174D9-9A23-7449-9AAA-A986C68AE3AB}" type="presParOf" srcId="{71B037A3-6A08-6F47-9CD9-DF50F8E076A0}" destId="{B78A349D-F10E-3C49-87EA-6B29413BD7C3}" srcOrd="0" destOrd="0" presId="urn:microsoft.com/office/officeart/2005/8/layout/hList9"/>
    <dgm:cxn modelId="{8FC5C563-E0F9-0A4E-886B-6820412692AB}" type="presParOf" srcId="{71B037A3-6A08-6F47-9CD9-DF50F8E076A0}" destId="{B62CE007-090D-2E42-AB31-992A188095FF}" srcOrd="1" destOrd="0" presId="urn:microsoft.com/office/officeart/2005/8/layout/hList9"/>
    <dgm:cxn modelId="{24E55144-F8E7-2244-BE78-C43A1EC33381}" type="presParOf" srcId="{ED075B3A-78AC-794D-A48B-085654FB752B}" destId="{1F57F4B2-B378-F146-BDA4-7E126C95D8CF}" srcOrd="7" destOrd="0" presId="urn:microsoft.com/office/officeart/2005/8/layout/hList9"/>
    <dgm:cxn modelId="{226B49DC-98F5-0246-8E3D-083A6DC386CC}" type="presParOf" srcId="{ED075B3A-78AC-794D-A48B-085654FB752B}" destId="{7CF8096D-EFC1-FE40-9AC3-E3714C77C7E5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D9E71-441B-984C-AC86-D230DE95AC10}">
      <dsp:nvSpPr>
        <dsp:cNvPr id="0" name=""/>
        <dsp:cNvSpPr/>
      </dsp:nvSpPr>
      <dsp:spPr>
        <a:xfrm>
          <a:off x="0" y="0"/>
          <a:ext cx="6571488" cy="962406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Research question: How can </a:t>
          </a:r>
          <a:r>
            <a:rPr lang="en-US" sz="2200" kern="1200" dirty="0" smtClean="0"/>
            <a:t>corruption in the energy sector </a:t>
          </a:r>
          <a:r>
            <a:rPr lang="en-US" sz="2200" kern="1200" dirty="0" smtClean="0"/>
            <a:t>be </a:t>
          </a:r>
          <a:r>
            <a:rPr lang="en-US" sz="2200" kern="1200" dirty="0" smtClean="0"/>
            <a:t>measured with existing data?</a:t>
          </a:r>
          <a:endParaRPr lang="en-US" sz="2200" kern="1200" dirty="0"/>
        </a:p>
      </dsp:txBody>
      <dsp:txXfrm>
        <a:off x="28188" y="28188"/>
        <a:ext cx="5420375" cy="906030"/>
      </dsp:txXfrm>
    </dsp:sp>
    <dsp:sp modelId="{CD6879EB-33C6-264D-B40E-FAFA80EC3A7B}">
      <dsp:nvSpPr>
        <dsp:cNvPr id="0" name=""/>
        <dsp:cNvSpPr/>
      </dsp:nvSpPr>
      <dsp:spPr>
        <a:xfrm>
          <a:off x="490728" y="1096073"/>
          <a:ext cx="6571488" cy="962406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Literature review	</a:t>
          </a:r>
          <a:endParaRPr lang="en-US" sz="2200" kern="1200" dirty="0"/>
        </a:p>
      </dsp:txBody>
      <dsp:txXfrm>
        <a:off x="518916" y="1124261"/>
        <a:ext cx="5398820" cy="906030"/>
      </dsp:txXfrm>
    </dsp:sp>
    <dsp:sp modelId="{12EC1FBB-EC38-F741-A1D0-FADD8F00906D}">
      <dsp:nvSpPr>
        <dsp:cNvPr id="0" name=""/>
        <dsp:cNvSpPr/>
      </dsp:nvSpPr>
      <dsp:spPr>
        <a:xfrm>
          <a:off x="981455" y="2192147"/>
          <a:ext cx="6571488" cy="962406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Expert interviews</a:t>
          </a:r>
        </a:p>
      </dsp:txBody>
      <dsp:txXfrm>
        <a:off x="1009643" y="2220335"/>
        <a:ext cx="5398820" cy="906030"/>
      </dsp:txXfrm>
    </dsp:sp>
    <dsp:sp modelId="{089F469E-749E-7046-80AB-1DF17CA1FC5C}">
      <dsp:nvSpPr>
        <dsp:cNvPr id="0" name=""/>
        <dsp:cNvSpPr/>
      </dsp:nvSpPr>
      <dsp:spPr>
        <a:xfrm>
          <a:off x="1472184" y="3288220"/>
          <a:ext cx="6571488" cy="962406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3 pillars</a:t>
          </a:r>
          <a:endParaRPr lang="en-US" sz="2200" kern="1200" dirty="0"/>
        </a:p>
      </dsp:txBody>
      <dsp:txXfrm>
        <a:off x="1500372" y="3316408"/>
        <a:ext cx="5398820" cy="906029"/>
      </dsp:txXfrm>
    </dsp:sp>
    <dsp:sp modelId="{085C1138-787A-1446-8747-7C231270401B}">
      <dsp:nvSpPr>
        <dsp:cNvPr id="0" name=""/>
        <dsp:cNvSpPr/>
      </dsp:nvSpPr>
      <dsp:spPr>
        <a:xfrm>
          <a:off x="1962911" y="4384294"/>
          <a:ext cx="6571488" cy="962406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Data sources</a:t>
          </a:r>
          <a:endParaRPr lang="en-US" sz="2200" kern="1200" dirty="0"/>
        </a:p>
      </dsp:txBody>
      <dsp:txXfrm>
        <a:off x="1991099" y="4412482"/>
        <a:ext cx="5398820" cy="906030"/>
      </dsp:txXfrm>
    </dsp:sp>
    <dsp:sp modelId="{796A21A0-B0E0-D042-9A1B-88ADA1610E07}">
      <dsp:nvSpPr>
        <dsp:cNvPr id="0" name=""/>
        <dsp:cNvSpPr/>
      </dsp:nvSpPr>
      <dsp:spPr>
        <a:xfrm>
          <a:off x="5945924" y="703091"/>
          <a:ext cx="625563" cy="6255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086676" y="703091"/>
        <a:ext cx="344059" cy="470736"/>
      </dsp:txXfrm>
    </dsp:sp>
    <dsp:sp modelId="{CF97D3A5-CAC8-E94C-9440-A8FC2D36029C}">
      <dsp:nvSpPr>
        <dsp:cNvPr id="0" name=""/>
        <dsp:cNvSpPr/>
      </dsp:nvSpPr>
      <dsp:spPr>
        <a:xfrm>
          <a:off x="6436652" y="1799164"/>
          <a:ext cx="625563" cy="6255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577404" y="1799164"/>
        <a:ext cx="344059" cy="470736"/>
      </dsp:txXfrm>
    </dsp:sp>
    <dsp:sp modelId="{EABF0588-FC2B-3B47-8691-F26AEBA00193}">
      <dsp:nvSpPr>
        <dsp:cNvPr id="0" name=""/>
        <dsp:cNvSpPr/>
      </dsp:nvSpPr>
      <dsp:spPr>
        <a:xfrm>
          <a:off x="6927380" y="2879197"/>
          <a:ext cx="625563" cy="6255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7068132" y="2879197"/>
        <a:ext cx="344059" cy="470736"/>
      </dsp:txXfrm>
    </dsp:sp>
    <dsp:sp modelId="{723E2047-0C8C-B941-928C-4423425A8896}">
      <dsp:nvSpPr>
        <dsp:cNvPr id="0" name=""/>
        <dsp:cNvSpPr/>
      </dsp:nvSpPr>
      <dsp:spPr>
        <a:xfrm>
          <a:off x="7418108" y="3985964"/>
          <a:ext cx="625563" cy="6255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7558860" y="3985964"/>
        <a:ext cx="344059" cy="470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E82F8-2689-43D0-A02D-449BC1704429}">
      <dsp:nvSpPr>
        <dsp:cNvPr id="0" name=""/>
        <dsp:cNvSpPr/>
      </dsp:nvSpPr>
      <dsp:spPr>
        <a:xfrm>
          <a:off x="0" y="43342"/>
          <a:ext cx="7924800" cy="87457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 smtClean="0"/>
            <a:t>State-owned enterprises have inefficiencies and are politicized</a:t>
          </a:r>
          <a:endParaRPr lang="en-US" sz="2300" kern="1200" dirty="0"/>
        </a:p>
      </dsp:txBody>
      <dsp:txXfrm>
        <a:off x="42693" y="86035"/>
        <a:ext cx="7839414" cy="789189"/>
      </dsp:txXfrm>
    </dsp:sp>
    <dsp:sp modelId="{FF0575F7-8397-47DD-B802-2E8A347651DB}">
      <dsp:nvSpPr>
        <dsp:cNvPr id="0" name=""/>
        <dsp:cNvSpPr/>
      </dsp:nvSpPr>
      <dsp:spPr>
        <a:xfrm>
          <a:off x="0" y="984157"/>
          <a:ext cx="7924800" cy="87457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 smtClean="0"/>
            <a:t>Regulatory agencies lack independence</a:t>
          </a:r>
          <a:endParaRPr lang="en-US" sz="2300" kern="1200" dirty="0"/>
        </a:p>
      </dsp:txBody>
      <dsp:txXfrm>
        <a:off x="42693" y="1026850"/>
        <a:ext cx="7839414" cy="789189"/>
      </dsp:txXfrm>
    </dsp:sp>
    <dsp:sp modelId="{4239B1D3-9293-4D39-9348-DE3762D863E3}">
      <dsp:nvSpPr>
        <dsp:cNvPr id="0" name=""/>
        <dsp:cNvSpPr/>
      </dsp:nvSpPr>
      <dsp:spPr>
        <a:xfrm>
          <a:off x="0" y="1924972"/>
          <a:ext cx="7924800" cy="87457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smtClean="0"/>
            <a:t>Private firms and players have questionable relationships with political elites </a:t>
          </a:r>
          <a:endParaRPr lang="en-US" sz="2300" kern="1200"/>
        </a:p>
      </dsp:txBody>
      <dsp:txXfrm>
        <a:off x="42693" y="1967665"/>
        <a:ext cx="7839414" cy="789189"/>
      </dsp:txXfrm>
    </dsp:sp>
    <dsp:sp modelId="{9389D4D4-9CBA-4EC1-B614-18EE37968370}">
      <dsp:nvSpPr>
        <dsp:cNvPr id="0" name=""/>
        <dsp:cNvSpPr/>
      </dsp:nvSpPr>
      <dsp:spPr>
        <a:xfrm>
          <a:off x="0" y="2865787"/>
          <a:ext cx="7924800" cy="87457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 smtClean="0"/>
            <a:t>Investment and procurement are non-transparent and politicized </a:t>
          </a:r>
          <a:endParaRPr lang="en-US" sz="2300" kern="1200" dirty="0"/>
        </a:p>
      </dsp:txBody>
      <dsp:txXfrm>
        <a:off x="42693" y="2908480"/>
        <a:ext cx="7839414" cy="789189"/>
      </dsp:txXfrm>
    </dsp:sp>
    <dsp:sp modelId="{EB883907-90CB-4A33-9144-DF9AE74744A6}">
      <dsp:nvSpPr>
        <dsp:cNvPr id="0" name=""/>
        <dsp:cNvSpPr/>
      </dsp:nvSpPr>
      <dsp:spPr>
        <a:xfrm>
          <a:off x="0" y="3806602"/>
          <a:ext cx="7924800" cy="87457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 smtClean="0"/>
            <a:t>Macedonia example: </a:t>
          </a:r>
          <a:r>
            <a:rPr lang="en-US" sz="2300" b="0" i="0" kern="1200" dirty="0" smtClean="0"/>
            <a:t>Regulator changing caps on different energy types </a:t>
          </a:r>
          <a:endParaRPr lang="en-US" sz="2300" kern="1200" dirty="0"/>
        </a:p>
      </dsp:txBody>
      <dsp:txXfrm>
        <a:off x="42693" y="3849295"/>
        <a:ext cx="7839414" cy="789189"/>
      </dsp:txXfrm>
    </dsp:sp>
    <dsp:sp modelId="{4FF373BD-0488-47A3-BC74-F928A0BCD684}">
      <dsp:nvSpPr>
        <dsp:cNvPr id="0" name=""/>
        <dsp:cNvSpPr/>
      </dsp:nvSpPr>
      <dsp:spPr>
        <a:xfrm>
          <a:off x="0" y="4681177"/>
          <a:ext cx="79248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612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800" kern="1200" dirty="0"/>
        </a:p>
      </dsp:txBody>
      <dsp:txXfrm>
        <a:off x="0" y="4681177"/>
        <a:ext cx="7924800" cy="380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34912-A5F0-6C44-B79C-3B0D377BA263}">
      <dsp:nvSpPr>
        <dsp:cNvPr id="0" name=""/>
        <dsp:cNvSpPr/>
      </dsp:nvSpPr>
      <dsp:spPr>
        <a:xfrm>
          <a:off x="1721786" y="474360"/>
          <a:ext cx="2169656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Available for 4+ countries</a:t>
          </a:r>
          <a:endParaRPr lang="en-US" sz="2000" kern="1200" dirty="0"/>
        </a:p>
      </dsp:txBody>
      <dsp:txXfrm>
        <a:off x="2068931" y="474360"/>
        <a:ext cx="1822511" cy="1175734"/>
      </dsp:txXfrm>
    </dsp:sp>
    <dsp:sp modelId="{4DA29F4B-C712-EA48-AA02-ABF4C0D19B2B}">
      <dsp:nvSpPr>
        <dsp:cNvPr id="0" name=""/>
        <dsp:cNvSpPr/>
      </dsp:nvSpPr>
      <dsp:spPr>
        <a:xfrm>
          <a:off x="1727027" y="1650094"/>
          <a:ext cx="2159174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Non-redundant</a:t>
          </a:r>
          <a:endParaRPr lang="en-US" sz="2000" kern="1200" dirty="0"/>
        </a:p>
      </dsp:txBody>
      <dsp:txXfrm>
        <a:off x="2072495" y="1650094"/>
        <a:ext cx="1813706" cy="1175734"/>
      </dsp:txXfrm>
    </dsp:sp>
    <dsp:sp modelId="{2B12B0FB-23D6-AC4A-91C1-EC6056E73B81}">
      <dsp:nvSpPr>
        <dsp:cNvPr id="0" name=""/>
        <dsp:cNvSpPr/>
      </dsp:nvSpPr>
      <dsp:spPr>
        <a:xfrm>
          <a:off x="1727027" y="2825829"/>
          <a:ext cx="2159174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Easily understood</a:t>
          </a:r>
          <a:endParaRPr lang="en-US" sz="2000" kern="1200" dirty="0"/>
        </a:p>
      </dsp:txBody>
      <dsp:txXfrm>
        <a:off x="2072495" y="2825829"/>
        <a:ext cx="1813706" cy="1175734"/>
      </dsp:txXfrm>
    </dsp:sp>
    <dsp:sp modelId="{8A5C5516-60E5-C54A-A136-673C71A348B2}">
      <dsp:nvSpPr>
        <dsp:cNvPr id="0" name=""/>
        <dsp:cNvSpPr/>
      </dsp:nvSpPr>
      <dsp:spPr>
        <a:xfrm>
          <a:off x="1727027" y="4001563"/>
          <a:ext cx="2159174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Substantial impact</a:t>
          </a:r>
          <a:endParaRPr lang="en-US" sz="2000" kern="1200" dirty="0"/>
        </a:p>
      </dsp:txBody>
      <dsp:txXfrm>
        <a:off x="2072495" y="4001563"/>
        <a:ext cx="1813706" cy="1175734"/>
      </dsp:txXfrm>
    </dsp:sp>
    <dsp:sp modelId="{AE32044C-91D9-9D46-84F5-4E10917310DE}">
      <dsp:nvSpPr>
        <dsp:cNvPr id="0" name=""/>
        <dsp:cNvSpPr/>
      </dsp:nvSpPr>
      <dsp:spPr>
        <a:xfrm>
          <a:off x="152407" y="0"/>
          <a:ext cx="1784754" cy="1720450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Round 1 – inclusion criteria</a:t>
          </a:r>
          <a:endParaRPr lang="en-US" sz="2300" kern="1200" dirty="0"/>
        </a:p>
      </dsp:txBody>
      <dsp:txXfrm>
        <a:off x="413778" y="251954"/>
        <a:ext cx="1262012" cy="1216542"/>
      </dsp:txXfrm>
    </dsp:sp>
    <dsp:sp modelId="{C3E70F36-A98E-F14C-AA28-5D7E80FC328A}">
      <dsp:nvSpPr>
        <dsp:cNvPr id="0" name=""/>
        <dsp:cNvSpPr/>
      </dsp:nvSpPr>
      <dsp:spPr>
        <a:xfrm>
          <a:off x="5681659" y="474360"/>
          <a:ext cx="2065609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Valid &amp; reliable</a:t>
          </a:r>
          <a:endParaRPr lang="en-US" sz="2000" kern="1200" dirty="0"/>
        </a:p>
      </dsp:txBody>
      <dsp:txXfrm>
        <a:off x="6012157" y="474360"/>
        <a:ext cx="1735112" cy="1175734"/>
      </dsp:txXfrm>
    </dsp:sp>
    <dsp:sp modelId="{66D0D160-8AE0-0B48-8842-965E3AF01CB1}">
      <dsp:nvSpPr>
        <dsp:cNvPr id="0" name=""/>
        <dsp:cNvSpPr/>
      </dsp:nvSpPr>
      <dsp:spPr>
        <a:xfrm>
          <a:off x="5676197" y="1650094"/>
          <a:ext cx="2076533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Meaningful &amp; understandable</a:t>
          </a:r>
          <a:endParaRPr lang="en-US" sz="2000" kern="1200" dirty="0"/>
        </a:p>
      </dsp:txBody>
      <dsp:txXfrm>
        <a:off x="6008442" y="1650094"/>
        <a:ext cx="1744288" cy="1175734"/>
      </dsp:txXfrm>
    </dsp:sp>
    <dsp:sp modelId="{496830EB-BBB5-EF45-A45F-C61908AEA8D8}">
      <dsp:nvSpPr>
        <dsp:cNvPr id="0" name=""/>
        <dsp:cNvSpPr/>
      </dsp:nvSpPr>
      <dsp:spPr>
        <a:xfrm>
          <a:off x="5681659" y="2825829"/>
          <a:ext cx="2065609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Transparent</a:t>
          </a:r>
          <a:endParaRPr lang="en-US" sz="2000" kern="1200" dirty="0"/>
        </a:p>
      </dsp:txBody>
      <dsp:txXfrm>
        <a:off x="6012157" y="2825829"/>
        <a:ext cx="1735112" cy="1175734"/>
      </dsp:txXfrm>
    </dsp:sp>
    <dsp:sp modelId="{B78A349D-F10E-3C49-87EA-6B29413BD7C3}">
      <dsp:nvSpPr>
        <dsp:cNvPr id="0" name=""/>
        <dsp:cNvSpPr/>
      </dsp:nvSpPr>
      <dsp:spPr>
        <a:xfrm>
          <a:off x="5681659" y="4001563"/>
          <a:ext cx="2065609" cy="1175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Available </a:t>
          </a:r>
          <a:endParaRPr lang="en-US" sz="2000" kern="1200" dirty="0"/>
        </a:p>
      </dsp:txBody>
      <dsp:txXfrm>
        <a:off x="6012157" y="4001563"/>
        <a:ext cx="1735112" cy="1175734"/>
      </dsp:txXfrm>
    </dsp:sp>
    <dsp:sp modelId="{7CF8096D-EFC1-FE40-9AC3-E3714C77C7E5}">
      <dsp:nvSpPr>
        <dsp:cNvPr id="0" name=""/>
        <dsp:cNvSpPr/>
      </dsp:nvSpPr>
      <dsp:spPr>
        <a:xfrm>
          <a:off x="4089656" y="0"/>
          <a:ext cx="1784730" cy="1720450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Round 2 – analytic criteria</a:t>
          </a:r>
          <a:endParaRPr lang="en-US" sz="2300" kern="1200" dirty="0"/>
        </a:p>
      </dsp:txBody>
      <dsp:txXfrm>
        <a:off x="4351024" y="251954"/>
        <a:ext cx="1261994" cy="1216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D9E48-5E7F-D24C-87D5-695B18367D2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B10C2-C6DD-5A4A-BF1B-B012B8BA4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75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357CE-B3EB-1B4A-84E5-C1E2DF427ABD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558B-E4E9-A94A-B9C1-029E46A7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379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Interviews – energy and corruption specialists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66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18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Quick</a:t>
            </a:r>
            <a:r>
              <a:rPr lang="en-US" baseline="0" dirty="0" smtClean="0"/>
              <a:t> one sentence about meaning of energy sector 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“In these countries, the energy sector is generally…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8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Measuring corruption is an art form </a:t>
            </a:r>
          </a:p>
          <a:p>
            <a:r>
              <a:rPr lang="en-US" dirty="0" smtClean="0"/>
              <a:t>Perception- and experience-based </a:t>
            </a:r>
          </a:p>
          <a:p>
            <a:pPr lvl="1"/>
            <a:r>
              <a:rPr lang="en-US" dirty="0" smtClean="0"/>
              <a:t>CPI and WGI </a:t>
            </a:r>
          </a:p>
          <a:p>
            <a:r>
              <a:rPr lang="en-US" dirty="0" smtClean="0"/>
              <a:t>Issues with measuring </a:t>
            </a:r>
          </a:p>
          <a:p>
            <a:pPr lvl="1"/>
            <a:r>
              <a:rPr lang="en-US" dirty="0" smtClean="0"/>
              <a:t>Can’t be measured directly </a:t>
            </a:r>
          </a:p>
          <a:p>
            <a:r>
              <a:rPr lang="en-US" dirty="0" smtClean="0"/>
              <a:t>Meaning of corruption </a:t>
            </a:r>
          </a:p>
          <a:p>
            <a:pPr lvl="1"/>
            <a:r>
              <a:rPr lang="en-US" dirty="0" smtClean="0"/>
              <a:t>United Nations: The abuse of power for private gain</a:t>
            </a:r>
          </a:p>
          <a:p>
            <a:r>
              <a:rPr lang="en-US" dirty="0" smtClean="0"/>
              <a:t>Input-based measures more actionable </a:t>
            </a:r>
          </a:p>
          <a:p>
            <a:r>
              <a:rPr lang="en-US" dirty="0" smtClean="0"/>
              <a:t>Combine quantitative with qualitative </a:t>
            </a:r>
          </a:p>
          <a:p>
            <a:r>
              <a:rPr lang="en-US" dirty="0" smtClean="0"/>
              <a:t>Methods for measuring</a:t>
            </a:r>
          </a:p>
          <a:p>
            <a:pPr lvl="1"/>
            <a:r>
              <a:rPr lang="en-US" dirty="0" smtClean="0"/>
              <a:t>Perception, experience, specific risks</a:t>
            </a:r>
          </a:p>
          <a:p>
            <a:pPr lvl="1"/>
            <a:r>
              <a:rPr lang="en-US" dirty="0" smtClean="0"/>
              <a:t>Heinrich and </a:t>
            </a:r>
            <a:r>
              <a:rPr lang="en-US" dirty="0" err="1" smtClean="0"/>
              <a:t>Hodess</a:t>
            </a:r>
            <a:r>
              <a:rPr lang="en-US" dirty="0" smtClean="0"/>
              <a:t>: mixture of methodologies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42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</a:t>
            </a:r>
            <a:r>
              <a:rPr lang="en-US" baseline="0" dirty="0" smtClean="0"/>
              <a:t> a result of the literature and interviews, I determined that currently the best way to consider energy sector corruption was through a 3 pillar approach that explores both the country as a whole and aspects particular to the energy sector.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9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71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54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 one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371600" y="13335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2" y="685800"/>
            <a:ext cx="1813366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2399" y="4191262"/>
            <a:ext cx="4463322" cy="25143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63432" y="4172965"/>
            <a:ext cx="4428168" cy="24945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29252" y="1676400"/>
            <a:ext cx="4462347" cy="25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7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2" y="685800"/>
            <a:ext cx="1813366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277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5" y="5943600"/>
            <a:ext cx="152400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9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096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4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1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5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714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540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6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035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00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26997"/>
            <a:ext cx="8839200" cy="657860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3F4168E2-91C5-9646-9F53-5B4E70AF759D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5" y="5943600"/>
            <a:ext cx="1524000" cy="4572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52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2" y="685800"/>
            <a:ext cx="1813366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52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5" y="5943600"/>
            <a:ext cx="152400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93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99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02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2633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86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63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36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31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118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47666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04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46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 smtClean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PHOTO CREDIT HERE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8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7C017F59-29DA-6F48-B92A-5AD511CC2D63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0079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FFFFFF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88133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54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4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30" r:id="rId15"/>
    <p:sldLayoutId id="2147483696" r:id="rId16"/>
    <p:sldLayoutId id="2147483716" r:id="rId17"/>
    <p:sldLayoutId id="2147483717" r:id="rId18"/>
    <p:sldLayoutId id="2147483718" r:id="rId19"/>
    <p:sldLayoutId id="2147483686" r:id="rId20"/>
    <p:sldLayoutId id="2147483720" r:id="rId21"/>
    <p:sldLayoutId id="2147483699" r:id="rId22"/>
    <p:sldLayoutId id="2147483694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BA0C2F"/>
          </a:solidFill>
          <a:latin typeface="Gill Sans MT"/>
          <a:ea typeface="+mj-ea"/>
          <a:cs typeface="Gill Sans MT"/>
        </a:defRPr>
      </a:lvl1pPr>
    </p:titleStyle>
    <p:bodyStyle>
      <a:lvl1pPr marL="230188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1pPr>
      <a:lvl2pPr marL="684213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2pPr>
      <a:lvl3pPr marL="914400" indent="-230188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6C6463"/>
          </a:solidFill>
          <a:latin typeface="Gill Sans MT"/>
          <a:ea typeface="+mn-ea"/>
          <a:cs typeface="Gill Sans MT"/>
        </a:defRPr>
      </a:lvl3pPr>
      <a:lvl4pPr marL="1146175" indent="-231775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rgbClr val="6C6463"/>
          </a:solidFill>
          <a:latin typeface="Gill Sans MT"/>
          <a:ea typeface="+mn-ea"/>
          <a:cs typeface="Gill Sans MT"/>
        </a:defRPr>
      </a:lvl4pPr>
      <a:lvl5pPr marL="1255713" indent="-230188" algn="l" defTabSz="457200" rtl="0" eaLnBrk="1" latinLnBrk="0" hangingPunct="1">
        <a:spcBef>
          <a:spcPct val="20000"/>
        </a:spcBef>
        <a:buFont typeface="Arial"/>
        <a:buChar char="»"/>
        <a:defRPr sz="1400" b="0" i="0" kern="1200">
          <a:solidFill>
            <a:srgbClr val="6C6463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90500" y="457200"/>
            <a:ext cx="4305300" cy="2209800"/>
          </a:xfrm>
          <a:solidFill>
            <a:schemeClr val="tx1"/>
          </a:solidFill>
        </p:spPr>
        <p:txBody>
          <a:bodyPr anchor="ctr">
            <a:noAutofit/>
          </a:bodyPr>
          <a:lstStyle/>
          <a:p>
            <a:r>
              <a:rPr lang="en-US" sz="3100" dirty="0" smtClean="0"/>
              <a:t>Corruption Indicators for Balkan Energy Sectors: </a:t>
            </a:r>
            <a:br>
              <a:rPr lang="en-US" sz="3100" dirty="0" smtClean="0"/>
            </a:br>
            <a:r>
              <a:rPr lang="en-US" sz="3100" dirty="0" smtClean="0"/>
              <a:t>A Three Pillar Approach</a:t>
            </a:r>
            <a:endParaRPr lang="en-US" sz="31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90500" y="2819400"/>
            <a:ext cx="3429000" cy="45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Kelly Friedman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3625334"/>
            <a:ext cx="838200" cy="369332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838200"/>
            <a:ext cx="4038600" cy="56827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en-US" b="1" dirty="0" smtClean="0"/>
              <a:t>Reasons for the project: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High </a:t>
            </a:r>
            <a:r>
              <a:rPr lang="en-US" dirty="0"/>
              <a:t>prevalence of corruption in </a:t>
            </a:r>
            <a:r>
              <a:rPr lang="en-US" dirty="0" smtClean="0"/>
              <a:t>energy, the </a:t>
            </a:r>
            <a:r>
              <a:rPr lang="en-US" dirty="0"/>
              <a:t>Balkans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Corruption leads to loss, hampers </a:t>
            </a:r>
            <a:r>
              <a:rPr lang="en-US" dirty="0"/>
              <a:t>growth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Measures show where to watch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 smtClean="0"/>
              <a:t>Constraints:</a:t>
            </a:r>
            <a:endParaRPr lang="en-US" b="1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USAID Balkans countries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Use of existing data</a:t>
            </a:r>
          </a:p>
          <a:p>
            <a:pPr marL="454025" lvl="1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8777" y="180975"/>
            <a:ext cx="3657296" cy="584776"/>
          </a:xfrm>
        </p:spPr>
        <p:txBody>
          <a:bodyPr/>
          <a:lstStyle/>
          <a:p>
            <a:r>
              <a:rPr lang="en-US" sz="3200" dirty="0"/>
              <a:t>Background</a:t>
            </a:r>
          </a:p>
        </p:txBody>
      </p:sp>
      <p:pic>
        <p:nvPicPr>
          <p:cNvPr id="10" name="Picture Placeholder 9" descr="country shape.jpe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33" b="-14633"/>
          <a:stretch>
            <a:fillRect/>
          </a:stretch>
        </p:blipFill>
        <p:spPr>
          <a:xfrm>
            <a:off x="4572000" y="152400"/>
            <a:ext cx="4419600" cy="6553200"/>
          </a:xfrm>
        </p:spPr>
      </p:pic>
      <p:pic>
        <p:nvPicPr>
          <p:cNvPr id="11" name="Picture 10" descr="country nam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91000"/>
            <a:ext cx="217814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214172"/>
            <a:ext cx="7772400" cy="584776"/>
          </a:xfrm>
        </p:spPr>
        <p:txBody>
          <a:bodyPr/>
          <a:lstStyle/>
          <a:p>
            <a:r>
              <a:rPr lang="en-US" sz="3200" dirty="0"/>
              <a:t>Methodology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88589427"/>
              </p:ext>
            </p:extLst>
          </p:nvPr>
        </p:nvGraphicFramePr>
        <p:xfrm>
          <a:off x="304800" y="1066800"/>
          <a:ext cx="8534400" cy="534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90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726730"/>
              </p:ext>
            </p:extLst>
          </p:nvPr>
        </p:nvGraphicFramePr>
        <p:xfrm>
          <a:off x="685800" y="1447800"/>
          <a:ext cx="7924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6104" y="152400"/>
            <a:ext cx="7772400" cy="1077218"/>
          </a:xfrm>
        </p:spPr>
        <p:txBody>
          <a:bodyPr/>
          <a:lstStyle/>
          <a:p>
            <a:pPr algn="ctr"/>
            <a:r>
              <a:rPr lang="en-US" sz="3200" dirty="0" smtClean="0"/>
              <a:t>How </a:t>
            </a:r>
            <a:r>
              <a:rPr lang="en-US" sz="3200" dirty="0" smtClean="0"/>
              <a:t>does corruption manifest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in </a:t>
            </a:r>
            <a:r>
              <a:rPr lang="en-US" sz="3200" dirty="0" smtClean="0"/>
              <a:t>the energy sector?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185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6104" y="1371600"/>
            <a:ext cx="3809696" cy="48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From the literature:</a:t>
            </a:r>
            <a:endParaRPr lang="en-US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Different definitions of corruption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Perception and experience based indicators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Measurement issues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Lack of energy-specific indicators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304" cy="48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From interviews: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Difficulty finding data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Difficulty trusting data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Importance of the media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Importance of the legal system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Use of proxy measures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Comparison to self 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6104" y="405824"/>
            <a:ext cx="7772400" cy="584775"/>
          </a:xfrm>
        </p:spPr>
        <p:txBody>
          <a:bodyPr anchor="ctr"/>
          <a:lstStyle/>
          <a:p>
            <a:r>
              <a:rPr lang="en-US" sz="3200" dirty="0" smtClean="0"/>
              <a:t>Key takeaways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2252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09600" y="858560"/>
            <a:ext cx="7772400" cy="3561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+mj-lt"/>
              </a:rPr>
              <a:t>NON-SECTOR PILLARS:</a:t>
            </a:r>
          </a:p>
          <a:p>
            <a:r>
              <a:rPr lang="en-US" dirty="0" smtClean="0">
                <a:latin typeface="+mj-lt"/>
              </a:rPr>
              <a:t>Pillar 1: </a:t>
            </a:r>
            <a:r>
              <a:rPr lang="en-US" dirty="0" smtClean="0">
                <a:latin typeface="+mj-lt"/>
              </a:rPr>
              <a:t>Checks on corruption 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To </a:t>
            </a:r>
            <a:r>
              <a:rPr lang="en-US" dirty="0">
                <a:latin typeface="+mj-lt"/>
              </a:rPr>
              <a:t>understand the strength of the media, </a:t>
            </a:r>
            <a:r>
              <a:rPr lang="en-US" dirty="0" smtClean="0">
                <a:latin typeface="+mj-lt"/>
              </a:rPr>
              <a:t>judiciary, etc. 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Existing </a:t>
            </a:r>
            <a:r>
              <a:rPr lang="en-US" dirty="0" smtClean="0">
                <a:latin typeface="+mj-lt"/>
              </a:rPr>
              <a:t>indicators</a:t>
            </a:r>
          </a:p>
          <a:p>
            <a:pPr marL="454025" lvl="1" indent="0">
              <a:buNone/>
            </a:pP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Pillar </a:t>
            </a:r>
            <a:r>
              <a:rPr lang="en-US" dirty="0">
                <a:latin typeface="+mj-lt"/>
              </a:rPr>
              <a:t>2: Perceptions of and experiences with corruption</a:t>
            </a:r>
          </a:p>
          <a:p>
            <a:pPr lvl="1"/>
            <a:r>
              <a:rPr lang="en-US" dirty="0">
                <a:latin typeface="+mj-lt"/>
              </a:rPr>
              <a:t>To understand </a:t>
            </a:r>
            <a:r>
              <a:rPr lang="en-US" dirty="0" smtClean="0">
                <a:latin typeface="+mj-lt"/>
              </a:rPr>
              <a:t>perceptions and experiences with bribery, favoritism, etc.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Existing indicators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09600" y="4495800"/>
            <a:ext cx="7772400" cy="211047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SECTOR PILLAR:</a:t>
            </a:r>
          </a:p>
          <a:p>
            <a:r>
              <a:rPr lang="en-US" dirty="0" smtClean="0"/>
              <a:t>Pillar 3: Corruption in the energy sector</a:t>
            </a:r>
            <a:endParaRPr lang="en-US" dirty="0"/>
          </a:p>
          <a:p>
            <a:pPr lvl="1"/>
            <a:r>
              <a:rPr lang="en-US" dirty="0" smtClean="0"/>
              <a:t>Proxy measures that show possibility for corruption to manifest and in which areas </a:t>
            </a:r>
          </a:p>
          <a:p>
            <a:pPr lvl="1"/>
            <a:r>
              <a:rPr lang="en-US" dirty="0" smtClean="0"/>
              <a:t>Indicators created from existing data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273784"/>
            <a:ext cx="7772400" cy="584776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651D32"/>
                </a:solidFill>
              </a:rPr>
              <a:t>The Three Pillars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063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6104" y="381000"/>
            <a:ext cx="7772400" cy="584776"/>
          </a:xfrm>
        </p:spPr>
        <p:txBody>
          <a:bodyPr/>
          <a:lstStyle/>
          <a:p>
            <a:r>
              <a:rPr lang="en-US" sz="3200" dirty="0"/>
              <a:t>Criteria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968842585"/>
              </p:ext>
            </p:extLst>
          </p:nvPr>
        </p:nvGraphicFramePr>
        <p:xfrm>
          <a:off x="304800" y="1219200"/>
          <a:ext cx="8534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153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Business Environment and Enterprise Survey (BEEPS)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Bertelsmann Transformation Index (BTI)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Freedom House Nations in Transit (FHNT)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World Economic Forum Global Competitiveness Report (GCR)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Heritage Foundation Index of Economic Freedom (HFIEF)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International Research and Exchanges Board Media Sustainability Index (MSI)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Energy Community Secretariat Annual Implementation Report (ECS)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6104" y="494436"/>
            <a:ext cx="7772400" cy="584776"/>
          </a:xfrm>
        </p:spPr>
        <p:txBody>
          <a:bodyPr/>
          <a:lstStyle/>
          <a:p>
            <a:r>
              <a:rPr lang="en-US" sz="3200" dirty="0" smtClean="0">
                <a:solidFill>
                  <a:srgbClr val="651D32"/>
                </a:solidFill>
              </a:rPr>
              <a:t>Data </a:t>
            </a:r>
            <a:r>
              <a:rPr lang="en-US" sz="3200" dirty="0" smtClean="0">
                <a:solidFill>
                  <a:srgbClr val="651D32"/>
                </a:solidFill>
              </a:rPr>
              <a:t>Sources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949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800600"/>
          </a:xfrm>
        </p:spPr>
        <p:txBody>
          <a:bodyPr/>
          <a:lstStyle/>
          <a:p>
            <a:pPr marL="454025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424190"/>
            <a:ext cx="8839200" cy="523220"/>
          </a:xfrm>
        </p:spPr>
        <p:txBody>
          <a:bodyPr anchor="ctr"/>
          <a:lstStyle/>
          <a:p>
            <a:pPr algn="ctr"/>
            <a:r>
              <a:rPr lang="en-US" dirty="0" smtClean="0"/>
              <a:t>Pillar 1 Recommendations – Checks on Corruption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2236"/>
              </p:ext>
            </p:extLst>
          </p:nvPr>
        </p:nvGraphicFramePr>
        <p:xfrm>
          <a:off x="152400" y="1219200"/>
          <a:ext cx="8839200" cy="550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663"/>
                <a:gridCol w="1473200"/>
                <a:gridCol w="1473200"/>
                <a:gridCol w="1550737"/>
                <a:gridCol w="1550737"/>
                <a:gridCol w="1395663"/>
              </a:tblGrid>
              <a:tr h="116659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732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BTI: Freedom of Expression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Strong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732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BTI:</a:t>
                      </a:r>
                      <a:r>
                        <a:rPr lang="en-US" baseline="0" dirty="0" smtClean="0"/>
                        <a:t> Independent Judiciary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732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Auditing and Reporting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10013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FHNT: Independent</a:t>
                      </a:r>
                      <a:r>
                        <a:rPr lang="en-US" baseline="0" dirty="0" smtClean="0"/>
                        <a:t> Media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6200" y="3429000"/>
            <a:ext cx="8991600" cy="1143000"/>
          </a:xfrm>
          <a:prstGeom prst="rect">
            <a:avLst/>
          </a:prstGeom>
          <a:noFill/>
          <a:ln w="28575"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1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22241"/>
              </p:ext>
            </p:extLst>
          </p:nvPr>
        </p:nvGraphicFramePr>
        <p:xfrm>
          <a:off x="152400" y="1106507"/>
          <a:ext cx="8839200" cy="559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371600"/>
                <a:gridCol w="1524000"/>
                <a:gridCol w="1371600"/>
                <a:gridCol w="1524000"/>
                <a:gridCol w="1295400"/>
              </a:tblGrid>
              <a:tr h="14543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BEEPS: Gifts for gov.</a:t>
                      </a:r>
                      <a:r>
                        <a:rPr lang="en-US" baseline="0" dirty="0" smtClean="0"/>
                        <a:t> contract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1187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BTI: Anti-corruption policy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BTI: Prosecution</a:t>
                      </a:r>
                      <a:r>
                        <a:rPr lang="en-US" baseline="0" dirty="0" smtClean="0"/>
                        <a:t> of abuse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Favoritism of gov. officials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954107"/>
          </a:xfrm>
        </p:spPr>
        <p:txBody>
          <a:bodyPr/>
          <a:lstStyle/>
          <a:p>
            <a:pPr algn="ctr"/>
            <a:r>
              <a:rPr lang="en-US" dirty="0" smtClean="0"/>
              <a:t>Pillar 2 Recommendations – Perceptions of and Experiences with Corruption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6200" y="2514600"/>
            <a:ext cx="8991600" cy="1143000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687186"/>
              </p:ext>
            </p:extLst>
          </p:nvPr>
        </p:nvGraphicFramePr>
        <p:xfrm>
          <a:off x="152400" y="1106507"/>
          <a:ext cx="8839200" cy="559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200"/>
                <a:gridCol w="1422400"/>
                <a:gridCol w="1524000"/>
                <a:gridCol w="1371600"/>
                <a:gridCol w="1574800"/>
                <a:gridCol w="1473200"/>
              </a:tblGrid>
              <a:tr h="144766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477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Regulatory </a:t>
                      </a:r>
                      <a:r>
                        <a:rPr lang="en-US" dirty="0" smtClean="0"/>
                        <a:t>Authority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9950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Unbundling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9950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Market and prices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1135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Customer Eligibility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 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6104" y="152400"/>
            <a:ext cx="7772400" cy="954107"/>
          </a:xfrm>
        </p:spPr>
        <p:txBody>
          <a:bodyPr/>
          <a:lstStyle/>
          <a:p>
            <a:pPr algn="ctr"/>
            <a:r>
              <a:rPr lang="en-US" dirty="0" smtClean="0"/>
              <a:t>Pillar 3 Recommendations – Corruption in the Energy Sector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6200" y="4572000"/>
            <a:ext cx="8991600" cy="1066800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C1E33-7843-DD4E-A777-43ECB6153BE3}" type="datetime1">
              <a:rPr lang="en-US" smtClean="0"/>
              <a:pPr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FOOTER GOES HERE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6104" y="1219200"/>
            <a:ext cx="7772400" cy="1107996"/>
          </a:xfrm>
        </p:spPr>
        <p:txBody>
          <a:bodyPr/>
          <a:lstStyle/>
          <a:p>
            <a:r>
              <a:rPr lang="en-US" sz="6600" dirty="0" smtClean="0">
                <a:solidFill>
                  <a:srgbClr val="651D32"/>
                </a:solidFill>
              </a:rPr>
              <a:t>Questions?</a:t>
            </a:r>
            <a:endParaRPr lang="en-US" sz="6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7" descr="The+Balkans+-+Banner+(Color+Block+1).pn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01355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07235"/>
              </p:ext>
            </p:extLst>
          </p:nvPr>
        </p:nvGraphicFramePr>
        <p:xfrm>
          <a:off x="152400" y="1106507"/>
          <a:ext cx="8839200" cy="559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371600"/>
                <a:gridCol w="1524000"/>
                <a:gridCol w="1371600"/>
                <a:gridCol w="1524000"/>
                <a:gridCol w="1295400"/>
              </a:tblGrid>
              <a:tr h="14543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BTI: Market</a:t>
                      </a:r>
                      <a:r>
                        <a:rPr lang="en-US" baseline="0" dirty="0" smtClean="0"/>
                        <a:t> competition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1187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FHNT: Judicial Framework and Independence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Judicial Independence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FHNT:</a:t>
                      </a:r>
                      <a:r>
                        <a:rPr lang="en-US" baseline="0" dirty="0" smtClean="0"/>
                        <a:t> Civil Society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0600" y="321677"/>
            <a:ext cx="7162800" cy="523220"/>
          </a:xfrm>
        </p:spPr>
        <p:txBody>
          <a:bodyPr/>
          <a:lstStyle/>
          <a:p>
            <a:pPr algn="ctr"/>
            <a:r>
              <a:rPr lang="en-US" dirty="0" smtClean="0"/>
              <a:t>Additional Pillar 1 indicators 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506032"/>
              </p:ext>
            </p:extLst>
          </p:nvPr>
        </p:nvGraphicFramePr>
        <p:xfrm>
          <a:off x="152400" y="1106507"/>
          <a:ext cx="8839200" cy="559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371600"/>
                <a:gridCol w="1524000"/>
                <a:gridCol w="1371600"/>
                <a:gridCol w="1524000"/>
                <a:gridCol w="1295400"/>
              </a:tblGrid>
              <a:tr h="14543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FHNT: Corruption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1187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Diversion</a:t>
                      </a:r>
                      <a:r>
                        <a:rPr lang="en-US" baseline="0" dirty="0" smtClean="0"/>
                        <a:t> of Public Funds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Public trust in politicians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</a:t>
                      </a:r>
                      <a:r>
                        <a:rPr lang="en-US" baseline="0" dirty="0" smtClean="0"/>
                        <a:t> Irregular payments and bribes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Weak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0600" y="321677"/>
            <a:ext cx="7162800" cy="523220"/>
          </a:xfrm>
        </p:spPr>
        <p:txBody>
          <a:bodyPr/>
          <a:lstStyle/>
          <a:p>
            <a:pPr algn="ctr"/>
            <a:r>
              <a:rPr lang="en-US" dirty="0" smtClean="0"/>
              <a:t>Additional Pillar 2 indicators 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6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740516"/>
              </p:ext>
            </p:extLst>
          </p:nvPr>
        </p:nvGraphicFramePr>
        <p:xfrm>
          <a:off x="152400" y="1106507"/>
          <a:ext cx="8839200" cy="559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371600"/>
                <a:gridCol w="1524000"/>
                <a:gridCol w="1371600"/>
                <a:gridCol w="1524000"/>
                <a:gridCol w="1295400"/>
              </a:tblGrid>
              <a:tr h="14543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Valid and Reliable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Meaningful and Understandable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Actionable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Transparent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 anchor="ctr"/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BEEPS: Gifts for electricity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1187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GCR: Quality of electricity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RE – Support Schemes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Strong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10086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ECS: Annual Statistics</a:t>
                      </a:r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Strong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0600" y="321677"/>
            <a:ext cx="7162800" cy="523220"/>
          </a:xfrm>
        </p:spPr>
        <p:txBody>
          <a:bodyPr/>
          <a:lstStyle/>
          <a:p>
            <a:pPr algn="ctr"/>
            <a:r>
              <a:rPr lang="en-US" dirty="0" smtClean="0"/>
              <a:t>Additional Pillar 3 indicators 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.3-Template_12.7.2016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3805</TotalTime>
  <Words>831</Words>
  <Application>Microsoft Office PowerPoint</Application>
  <PresentationFormat>On-screen Show (4:3)</PresentationFormat>
  <Paragraphs>293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4.3-Template_12.7.2016</vt:lpstr>
      <vt:lpstr>Corruption Indicators for Balkan Energy Sectors:  A Three Pillar Approach</vt:lpstr>
      <vt:lpstr>Background</vt:lpstr>
      <vt:lpstr>Methodology</vt:lpstr>
      <vt:lpstr>How does corruption manifest  in the energy sector?</vt:lpstr>
      <vt:lpstr>Key takeaways</vt:lpstr>
      <vt:lpstr>The Three Pillars</vt:lpstr>
      <vt:lpstr>Criteria</vt:lpstr>
      <vt:lpstr>Data Sources</vt:lpstr>
      <vt:lpstr>Pillar 1 Recommendations – Checks on Corruption</vt:lpstr>
      <vt:lpstr>Pillar 2 Recommendations – Perceptions of and Experiences with Corruption</vt:lpstr>
      <vt:lpstr>Pillar 3 Recommendations – Corruption in the Energy Sector</vt:lpstr>
      <vt:lpstr>Questions?</vt:lpstr>
      <vt:lpstr>Additional Pillar 1 indicators considered</vt:lpstr>
      <vt:lpstr>Additional Pillar 2 indicators considered</vt:lpstr>
      <vt:lpstr>Additional Pillar 3 indicators considered</vt:lpstr>
    </vt:vector>
  </TitlesOfParts>
  <Company>USAID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COVER OPTION TITLE GOES HERE CAN  RUN THREE LINES</dc:title>
  <dc:creator>USAID</dc:creator>
  <cp:lastModifiedBy>BesharovGA</cp:lastModifiedBy>
  <cp:revision>69</cp:revision>
  <dcterms:created xsi:type="dcterms:W3CDTF">2017-03-16T17:46:58Z</dcterms:created>
  <dcterms:modified xsi:type="dcterms:W3CDTF">2017-05-09T22:07:48Z</dcterms:modified>
</cp:coreProperties>
</file>